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66" r:id="rId1"/>
  </p:sldMasterIdLst>
  <p:notesMasterIdLst>
    <p:notesMasterId r:id="rId29"/>
  </p:notesMasterIdLst>
  <p:sldIdLst>
    <p:sldId id="256" r:id="rId2"/>
    <p:sldId id="257" r:id="rId3"/>
    <p:sldId id="258" r:id="rId4"/>
    <p:sldId id="262" r:id="rId5"/>
    <p:sldId id="264" r:id="rId6"/>
    <p:sldId id="260" r:id="rId7"/>
    <p:sldId id="263" r:id="rId8"/>
    <p:sldId id="259" r:id="rId9"/>
    <p:sldId id="265" r:id="rId10"/>
    <p:sldId id="266" r:id="rId11"/>
    <p:sldId id="267" r:id="rId12"/>
    <p:sldId id="268" r:id="rId13"/>
    <p:sldId id="275" r:id="rId14"/>
    <p:sldId id="276" r:id="rId15"/>
    <p:sldId id="277" r:id="rId16"/>
    <p:sldId id="269" r:id="rId17"/>
    <p:sldId id="278" r:id="rId18"/>
    <p:sldId id="279" r:id="rId19"/>
    <p:sldId id="280" r:id="rId20"/>
    <p:sldId id="270" r:id="rId21"/>
    <p:sldId id="281" r:id="rId22"/>
    <p:sldId id="282" r:id="rId23"/>
    <p:sldId id="283" r:id="rId24"/>
    <p:sldId id="284" r:id="rId25"/>
    <p:sldId id="271" r:id="rId26"/>
    <p:sldId id="272" r:id="rId27"/>
    <p:sldId id="273" r:id="rId28"/>
  </p:sldIdLst>
  <p:sldSz cx="9144000" cy="5143500" type="screen16x9"/>
  <p:notesSz cx="6858000" cy="9144000"/>
  <p:embeddedFontLst>
    <p:embeddedFont>
      <p:font typeface="Goudy Old Style" panose="02020502050305020303" pitchFamily="18" charset="0"/>
      <p:regular r:id="rId30"/>
      <p:bold r:id="rId31"/>
      <p:italic r:id="rId32"/>
    </p:embeddedFont>
    <p:embeddedFont>
      <p:font typeface="Poppins" panose="00000500000000000000" pitchFamily="2" charset="0"/>
      <p:regular r:id="rId33"/>
      <p:bold r:id="rId34"/>
      <p:italic r:id="rId35"/>
      <p:boldItalic r:id="rId3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A4853A5-7E1C-4298-857B-75513FFFD2AC}">
  <a:tblStyle styleId="{1A4853A5-7E1C-4298-857B-75513FFFD2AC}"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0" d="100"/>
          <a:sy n="90" d="100"/>
        </p:scale>
        <p:origin x="786"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4.fntdata"/><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font" Target="fonts/font6.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fbfbf83c2e_1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fbfbf83c2e_1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fbfbf83c2e_1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fbfbf83c2e_1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fbfbf83c2e_1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fbfbf83c2e_1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fbfbf83c2e_1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fbfbf83c2e_1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fbfbf83c2e_1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fbfbf83c2e_1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fbfbf83c2e_1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fbfbf83c2e_1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fbfbf83c2e_1_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fbfbf83c2e_1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fbfbf83c2e_1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fbfbf83c2e_1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fbfbf83c2e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fbfbf83c2e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fbfbf83c2e_0_1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fbfbf83c2e_0_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fbfbf83c2e_0_1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fbfbf83c2e_0_1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fbfbf83c2e_1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fbfbf83c2e_1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fbfbf83c2e_0_1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fbfbf83c2e_0_1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fbfbf83c2e_1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fbfbf83c2e_1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fbfbf83c2e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fbfbf83c2e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p:cSld name="TITLE_1">
    <p:bg>
      <p:bgPr>
        <a:blipFill>
          <a:blip r:embed="rId2">
            <a:alphaModFix/>
          </a:blip>
          <a:stretch>
            <a:fillRect/>
          </a:stretch>
        </a:blipFill>
        <a:effectLst/>
      </p:bgPr>
    </p:bg>
    <p:spTree>
      <p:nvGrpSpPr>
        <p:cNvPr id="1" name="Shape 50"/>
        <p:cNvGrpSpPr/>
        <p:nvPr/>
      </p:nvGrpSpPr>
      <p:grpSpPr>
        <a:xfrm>
          <a:off x="0" y="0"/>
          <a:ext cx="0" cy="0"/>
          <a:chOff x="0" y="0"/>
          <a:chExt cx="0" cy="0"/>
        </a:xfrm>
      </p:grpSpPr>
      <p:sp>
        <p:nvSpPr>
          <p:cNvPr id="51" name="Google Shape;51;p13"/>
          <p:cNvSpPr/>
          <p:nvPr/>
        </p:nvSpPr>
        <p:spPr>
          <a:xfrm>
            <a:off x="1592400" y="-407850"/>
            <a:ext cx="5959200" cy="5959200"/>
          </a:xfrm>
          <a:prstGeom prst="ellipse">
            <a:avLst/>
          </a:prstGeom>
          <a:solidFill>
            <a:srgbClr val="000000">
              <a:alpha val="26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 name="Google Shape;52;p13"/>
          <p:cNvGrpSpPr/>
          <p:nvPr/>
        </p:nvGrpSpPr>
        <p:grpSpPr>
          <a:xfrm>
            <a:off x="501210" y="175873"/>
            <a:ext cx="2451351" cy="2451351"/>
            <a:chOff x="6680825" y="2549350"/>
            <a:chExt cx="1539600" cy="1539600"/>
          </a:xfrm>
        </p:grpSpPr>
        <p:sp>
          <p:nvSpPr>
            <p:cNvPr id="53" name="Google Shape;53;p13"/>
            <p:cNvSpPr/>
            <p:nvPr/>
          </p:nvSpPr>
          <p:spPr>
            <a:xfrm>
              <a:off x="6825669" y="2694194"/>
              <a:ext cx="1249800" cy="1249800"/>
            </a:xfrm>
            <a:prstGeom prst="ellipse">
              <a:avLst/>
            </a:prstGeom>
            <a:solidFill>
              <a:srgbClr val="000000">
                <a:alpha val="18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13"/>
            <p:cNvSpPr/>
            <p:nvPr/>
          </p:nvSpPr>
          <p:spPr>
            <a:xfrm>
              <a:off x="6894850" y="2763375"/>
              <a:ext cx="1111200" cy="1111200"/>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13"/>
            <p:cNvSpPr/>
            <p:nvPr/>
          </p:nvSpPr>
          <p:spPr>
            <a:xfrm>
              <a:off x="6680825" y="2549350"/>
              <a:ext cx="1539600" cy="1539600"/>
            </a:xfrm>
            <a:prstGeom prst="donut">
              <a:avLst>
                <a:gd name="adj" fmla="val 495"/>
              </a:avLst>
            </a:prstGeom>
            <a:solidFill>
              <a:srgbClr val="000000">
                <a:alpha val="65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 name="Google Shape;56;p13"/>
          <p:cNvGrpSpPr/>
          <p:nvPr/>
        </p:nvGrpSpPr>
        <p:grpSpPr>
          <a:xfrm>
            <a:off x="6427669" y="2502633"/>
            <a:ext cx="2324700" cy="2324700"/>
            <a:chOff x="-474900" y="321200"/>
            <a:chExt cx="2324700" cy="2324700"/>
          </a:xfrm>
        </p:grpSpPr>
        <p:sp>
          <p:nvSpPr>
            <p:cNvPr id="57" name="Google Shape;57;p13"/>
            <p:cNvSpPr/>
            <p:nvPr/>
          </p:nvSpPr>
          <p:spPr>
            <a:xfrm>
              <a:off x="-474900" y="321200"/>
              <a:ext cx="2324700" cy="2324700"/>
            </a:xfrm>
            <a:prstGeom prst="ellipse">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13"/>
            <p:cNvSpPr/>
            <p:nvPr/>
          </p:nvSpPr>
          <p:spPr>
            <a:xfrm>
              <a:off x="120725" y="916825"/>
              <a:ext cx="1133400" cy="1133400"/>
            </a:xfrm>
            <a:prstGeom prst="ellipse">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13"/>
            <p:cNvSpPr/>
            <p:nvPr/>
          </p:nvSpPr>
          <p:spPr>
            <a:xfrm>
              <a:off x="-137125" y="658975"/>
              <a:ext cx="1649100" cy="1649100"/>
            </a:xfrm>
            <a:prstGeom prst="ellipse">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13"/>
            <p:cNvSpPr/>
            <p:nvPr/>
          </p:nvSpPr>
          <p:spPr>
            <a:xfrm>
              <a:off x="313650" y="1109750"/>
              <a:ext cx="747600" cy="747600"/>
            </a:xfrm>
            <a:prstGeom prst="ellipse">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 name="Google Shape;61;p13"/>
          <p:cNvSpPr txBox="1">
            <a:spLocks noGrp="1"/>
          </p:cNvSpPr>
          <p:nvPr>
            <p:ph type="ctrTitle"/>
          </p:nvPr>
        </p:nvSpPr>
        <p:spPr>
          <a:xfrm>
            <a:off x="2211600" y="1991850"/>
            <a:ext cx="4720800" cy="1159800"/>
          </a:xfrm>
          <a:prstGeom prst="rect">
            <a:avLst/>
          </a:prstGeom>
          <a:effectLst>
            <a:outerShdw blurRad="85725" dist="19050" dir="5400000" algn="bl" rotWithShape="0">
              <a:srgbClr val="000000">
                <a:alpha val="10000"/>
              </a:srgbClr>
            </a:outerShdw>
          </a:effectLst>
        </p:spPr>
        <p:txBody>
          <a:bodyPr spcFirstLastPara="1" wrap="square" lIns="91425" tIns="91425" rIns="91425" bIns="91425" anchor="ctr" anchorCtr="0">
            <a:normAutofit/>
          </a:bodyPr>
          <a:lstStyle>
            <a:lvl1pPr lvl="0" algn="ctr" rtl="0">
              <a:spcBef>
                <a:spcPts val="0"/>
              </a:spcBef>
              <a:spcAft>
                <a:spcPts val="0"/>
              </a:spcAft>
              <a:buClr>
                <a:srgbClr val="FFFFFF"/>
              </a:buClr>
              <a:buSzPts val="5200"/>
              <a:buNone/>
              <a:defRPr sz="5200">
                <a:solidFill>
                  <a:srgbClr val="FFFFFF"/>
                </a:solidFill>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lank type B">
  <p:cSld name="BLANK_2">
    <p:spTree>
      <p:nvGrpSpPr>
        <p:cNvPr id="1" name="Shape 62"/>
        <p:cNvGrpSpPr/>
        <p:nvPr/>
      </p:nvGrpSpPr>
      <p:grpSpPr>
        <a:xfrm>
          <a:off x="0" y="0"/>
          <a:ext cx="0" cy="0"/>
          <a:chOff x="0" y="0"/>
          <a:chExt cx="0" cy="0"/>
        </a:xfrm>
      </p:grpSpPr>
      <p:sp>
        <p:nvSpPr>
          <p:cNvPr id="63" name="Google Shape;63;p14"/>
          <p:cNvSpPr/>
          <p:nvPr/>
        </p:nvSpPr>
        <p:spPr>
          <a:xfrm>
            <a:off x="8556000" y="4576450"/>
            <a:ext cx="435600" cy="435600"/>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14"/>
          <p:cNvSpPr txBox="1">
            <a:spLocks noGrp="1"/>
          </p:cNvSpPr>
          <p:nvPr>
            <p:ph type="sldNum" idx="12"/>
          </p:nvPr>
        </p:nvSpPr>
        <p:spPr>
          <a:xfrm>
            <a:off x="8555875" y="4576450"/>
            <a:ext cx="435600" cy="435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grpSp>
        <p:nvGrpSpPr>
          <p:cNvPr id="65" name="Google Shape;65;p14"/>
          <p:cNvGrpSpPr/>
          <p:nvPr/>
        </p:nvGrpSpPr>
        <p:grpSpPr>
          <a:xfrm>
            <a:off x="818844" y="502333"/>
            <a:ext cx="2324700" cy="2324700"/>
            <a:chOff x="-474900" y="321200"/>
            <a:chExt cx="2324700" cy="2324700"/>
          </a:xfrm>
        </p:grpSpPr>
        <p:sp>
          <p:nvSpPr>
            <p:cNvPr id="66" name="Google Shape;66;p14"/>
            <p:cNvSpPr/>
            <p:nvPr/>
          </p:nvSpPr>
          <p:spPr>
            <a:xfrm>
              <a:off x="-474900" y="321200"/>
              <a:ext cx="2324700" cy="2324700"/>
            </a:xfrm>
            <a:prstGeom prst="ellipse">
              <a:avLst/>
            </a:prstGeom>
            <a:noFill/>
            <a:ln w="9525" cap="flat" cmpd="sng">
              <a:solidFill>
                <a:srgbClr val="E8E8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14"/>
            <p:cNvSpPr/>
            <p:nvPr/>
          </p:nvSpPr>
          <p:spPr>
            <a:xfrm>
              <a:off x="120725" y="916825"/>
              <a:ext cx="1133400" cy="1133400"/>
            </a:xfrm>
            <a:prstGeom prst="ellipse">
              <a:avLst/>
            </a:prstGeom>
            <a:noFill/>
            <a:ln w="9525" cap="flat" cmpd="sng">
              <a:solidFill>
                <a:srgbClr val="E8E8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14"/>
            <p:cNvSpPr/>
            <p:nvPr/>
          </p:nvSpPr>
          <p:spPr>
            <a:xfrm>
              <a:off x="-137125" y="658975"/>
              <a:ext cx="1649100" cy="1649100"/>
            </a:xfrm>
            <a:prstGeom prst="ellipse">
              <a:avLst/>
            </a:prstGeom>
            <a:noFill/>
            <a:ln w="9525" cap="flat" cmpd="sng">
              <a:solidFill>
                <a:srgbClr val="E8E8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14"/>
            <p:cNvSpPr/>
            <p:nvPr/>
          </p:nvSpPr>
          <p:spPr>
            <a:xfrm>
              <a:off x="313650" y="1109750"/>
              <a:ext cx="747600" cy="747600"/>
            </a:xfrm>
            <a:prstGeom prst="ellipse">
              <a:avLst/>
            </a:prstGeom>
            <a:noFill/>
            <a:ln w="9525" cap="flat" cmpd="sng">
              <a:solidFill>
                <a:srgbClr val="E8E8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 name="Google Shape;70;p14"/>
          <p:cNvSpPr/>
          <p:nvPr/>
        </p:nvSpPr>
        <p:spPr>
          <a:xfrm>
            <a:off x="1794525" y="-407900"/>
            <a:ext cx="5959200" cy="5959200"/>
          </a:xfrm>
          <a:prstGeom prst="ellipse">
            <a:avLst/>
          </a:prstGeom>
          <a:solidFill>
            <a:srgbClr val="000000">
              <a:alpha val="65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ubtitle">
  <p:cSld name="TITLE_1_1">
    <p:bg>
      <p:bgPr>
        <a:solidFill>
          <a:srgbClr val="000000"/>
        </a:solidFill>
        <a:effectLst/>
      </p:bgPr>
    </p:bg>
    <p:spTree>
      <p:nvGrpSpPr>
        <p:cNvPr id="1" name="Shape 71"/>
        <p:cNvGrpSpPr/>
        <p:nvPr/>
      </p:nvGrpSpPr>
      <p:grpSpPr>
        <a:xfrm>
          <a:off x="0" y="0"/>
          <a:ext cx="0" cy="0"/>
          <a:chOff x="0" y="0"/>
          <a:chExt cx="0" cy="0"/>
        </a:xfrm>
      </p:grpSpPr>
      <p:sp>
        <p:nvSpPr>
          <p:cNvPr id="72" name="Google Shape;72;p15"/>
          <p:cNvSpPr/>
          <p:nvPr/>
        </p:nvSpPr>
        <p:spPr>
          <a:xfrm>
            <a:off x="1592400" y="-407850"/>
            <a:ext cx="5959200" cy="59592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 name="Google Shape;73;p15"/>
          <p:cNvGrpSpPr/>
          <p:nvPr/>
        </p:nvGrpSpPr>
        <p:grpSpPr>
          <a:xfrm>
            <a:off x="6427669" y="2502633"/>
            <a:ext cx="2324700" cy="2324700"/>
            <a:chOff x="-474900" y="321200"/>
            <a:chExt cx="2324700" cy="2324700"/>
          </a:xfrm>
        </p:grpSpPr>
        <p:sp>
          <p:nvSpPr>
            <p:cNvPr id="74" name="Google Shape;74;p15"/>
            <p:cNvSpPr/>
            <p:nvPr/>
          </p:nvSpPr>
          <p:spPr>
            <a:xfrm>
              <a:off x="-474900" y="321200"/>
              <a:ext cx="2324700" cy="2324700"/>
            </a:xfrm>
            <a:prstGeom prst="ellipse">
              <a:avLst/>
            </a:prstGeom>
            <a:noFill/>
            <a:ln w="9525" cap="flat" cmpd="sng">
              <a:solidFill>
                <a:srgbClr val="CCCC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5"/>
            <p:cNvSpPr/>
            <p:nvPr/>
          </p:nvSpPr>
          <p:spPr>
            <a:xfrm>
              <a:off x="120725" y="916825"/>
              <a:ext cx="1133400" cy="1133400"/>
            </a:xfrm>
            <a:prstGeom prst="ellipse">
              <a:avLst/>
            </a:prstGeom>
            <a:noFill/>
            <a:ln w="9525" cap="flat" cmpd="sng">
              <a:solidFill>
                <a:srgbClr val="CCCC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5"/>
            <p:cNvSpPr/>
            <p:nvPr/>
          </p:nvSpPr>
          <p:spPr>
            <a:xfrm>
              <a:off x="-137125" y="658975"/>
              <a:ext cx="1649100" cy="1649100"/>
            </a:xfrm>
            <a:prstGeom prst="ellipse">
              <a:avLst/>
            </a:prstGeom>
            <a:noFill/>
            <a:ln w="9525" cap="flat" cmpd="sng">
              <a:solidFill>
                <a:srgbClr val="CCCC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15"/>
            <p:cNvSpPr/>
            <p:nvPr/>
          </p:nvSpPr>
          <p:spPr>
            <a:xfrm>
              <a:off x="313650" y="1109750"/>
              <a:ext cx="747600" cy="747600"/>
            </a:xfrm>
            <a:prstGeom prst="ellipse">
              <a:avLst/>
            </a:prstGeom>
            <a:noFill/>
            <a:ln w="9525" cap="flat" cmpd="sng">
              <a:solidFill>
                <a:srgbClr val="CCCC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 name="Google Shape;78;p15"/>
          <p:cNvSpPr txBox="1">
            <a:spLocks noGrp="1"/>
          </p:cNvSpPr>
          <p:nvPr>
            <p:ph type="ctrTitle"/>
          </p:nvPr>
        </p:nvSpPr>
        <p:spPr>
          <a:xfrm>
            <a:off x="2569800" y="2236800"/>
            <a:ext cx="4004400" cy="956700"/>
          </a:xfrm>
          <a:prstGeom prst="rect">
            <a:avLst/>
          </a:prstGeom>
        </p:spPr>
        <p:txBody>
          <a:bodyPr spcFirstLastPara="1" wrap="square" lIns="91425" tIns="91425" rIns="91425" bIns="91425" anchor="b" anchorCtr="0">
            <a:normAutofit/>
          </a:bodyPr>
          <a:lstStyle>
            <a:lvl1pPr lvl="0" algn="ctr" rtl="0">
              <a:spcBef>
                <a:spcPts val="0"/>
              </a:spcBef>
              <a:spcAft>
                <a:spcPts val="0"/>
              </a:spcAft>
              <a:buClr>
                <a:srgbClr val="000000"/>
              </a:buClr>
              <a:buSzPts val="5200"/>
              <a:buNone/>
              <a:defRPr sz="5200">
                <a:solidFill>
                  <a:srgbClr val="000000"/>
                </a:solidFill>
              </a:defRPr>
            </a:lvl1pPr>
            <a:lvl2pPr lvl="1" algn="ctr" rtl="0">
              <a:spcBef>
                <a:spcPts val="0"/>
              </a:spcBef>
              <a:spcAft>
                <a:spcPts val="0"/>
              </a:spcAft>
              <a:buClr>
                <a:srgbClr val="000000"/>
              </a:buClr>
              <a:buSzPts val="5200"/>
              <a:buNone/>
              <a:defRPr sz="5200">
                <a:solidFill>
                  <a:srgbClr val="000000"/>
                </a:solidFill>
              </a:defRPr>
            </a:lvl2pPr>
            <a:lvl3pPr lvl="2" algn="ctr" rtl="0">
              <a:spcBef>
                <a:spcPts val="0"/>
              </a:spcBef>
              <a:spcAft>
                <a:spcPts val="0"/>
              </a:spcAft>
              <a:buClr>
                <a:srgbClr val="000000"/>
              </a:buClr>
              <a:buSzPts val="5200"/>
              <a:buNone/>
              <a:defRPr sz="5200">
                <a:solidFill>
                  <a:srgbClr val="000000"/>
                </a:solidFill>
              </a:defRPr>
            </a:lvl3pPr>
            <a:lvl4pPr lvl="3" algn="ctr" rtl="0">
              <a:spcBef>
                <a:spcPts val="0"/>
              </a:spcBef>
              <a:spcAft>
                <a:spcPts val="0"/>
              </a:spcAft>
              <a:buClr>
                <a:srgbClr val="000000"/>
              </a:buClr>
              <a:buSzPts val="5200"/>
              <a:buNone/>
              <a:defRPr sz="5200">
                <a:solidFill>
                  <a:srgbClr val="000000"/>
                </a:solidFill>
              </a:defRPr>
            </a:lvl4pPr>
            <a:lvl5pPr lvl="4" algn="ctr" rtl="0">
              <a:spcBef>
                <a:spcPts val="0"/>
              </a:spcBef>
              <a:spcAft>
                <a:spcPts val="0"/>
              </a:spcAft>
              <a:buClr>
                <a:srgbClr val="000000"/>
              </a:buClr>
              <a:buSzPts val="5200"/>
              <a:buNone/>
              <a:defRPr sz="5200">
                <a:solidFill>
                  <a:srgbClr val="000000"/>
                </a:solidFill>
              </a:defRPr>
            </a:lvl5pPr>
            <a:lvl6pPr lvl="5" algn="ctr" rtl="0">
              <a:spcBef>
                <a:spcPts val="0"/>
              </a:spcBef>
              <a:spcAft>
                <a:spcPts val="0"/>
              </a:spcAft>
              <a:buClr>
                <a:srgbClr val="000000"/>
              </a:buClr>
              <a:buSzPts val="5200"/>
              <a:buNone/>
              <a:defRPr sz="5200">
                <a:solidFill>
                  <a:srgbClr val="000000"/>
                </a:solidFill>
              </a:defRPr>
            </a:lvl6pPr>
            <a:lvl7pPr lvl="6" algn="ctr" rtl="0">
              <a:spcBef>
                <a:spcPts val="0"/>
              </a:spcBef>
              <a:spcAft>
                <a:spcPts val="0"/>
              </a:spcAft>
              <a:buClr>
                <a:srgbClr val="000000"/>
              </a:buClr>
              <a:buSzPts val="5200"/>
              <a:buNone/>
              <a:defRPr sz="5200">
                <a:solidFill>
                  <a:srgbClr val="000000"/>
                </a:solidFill>
              </a:defRPr>
            </a:lvl7pPr>
            <a:lvl8pPr lvl="7" algn="ctr" rtl="0">
              <a:spcBef>
                <a:spcPts val="0"/>
              </a:spcBef>
              <a:spcAft>
                <a:spcPts val="0"/>
              </a:spcAft>
              <a:buClr>
                <a:srgbClr val="000000"/>
              </a:buClr>
              <a:buSzPts val="5200"/>
              <a:buNone/>
              <a:defRPr sz="5200">
                <a:solidFill>
                  <a:srgbClr val="000000"/>
                </a:solidFill>
              </a:defRPr>
            </a:lvl8pPr>
            <a:lvl9pPr lvl="8" algn="ctr" rtl="0">
              <a:spcBef>
                <a:spcPts val="0"/>
              </a:spcBef>
              <a:spcAft>
                <a:spcPts val="0"/>
              </a:spcAft>
              <a:buClr>
                <a:srgbClr val="000000"/>
              </a:buClr>
              <a:buSzPts val="5200"/>
              <a:buNone/>
              <a:defRPr sz="5200">
                <a:solidFill>
                  <a:srgbClr val="000000"/>
                </a:solidFill>
              </a:defRPr>
            </a:lvl9pPr>
          </a:lstStyle>
          <a:p>
            <a:endParaRPr/>
          </a:p>
        </p:txBody>
      </p:sp>
      <p:sp>
        <p:nvSpPr>
          <p:cNvPr id="79" name="Google Shape;79;p15"/>
          <p:cNvSpPr txBox="1">
            <a:spLocks noGrp="1"/>
          </p:cNvSpPr>
          <p:nvPr>
            <p:ph type="subTitle" idx="1"/>
          </p:nvPr>
        </p:nvSpPr>
        <p:spPr>
          <a:xfrm>
            <a:off x="2569800" y="3188701"/>
            <a:ext cx="4004400" cy="784800"/>
          </a:xfrm>
          <a:prstGeom prst="rect">
            <a:avLst/>
          </a:prstGeom>
        </p:spPr>
        <p:txBody>
          <a:bodyPr spcFirstLastPara="1" wrap="square" lIns="91425" tIns="91425" rIns="91425" bIns="91425" anchor="t" anchorCtr="0">
            <a:normAutofit/>
          </a:bodyPr>
          <a:lstStyle>
            <a:lvl1pPr lvl="0" algn="ctr" rtl="0">
              <a:spcBef>
                <a:spcPts val="0"/>
              </a:spcBef>
              <a:spcAft>
                <a:spcPts val="0"/>
              </a:spcAft>
              <a:buClr>
                <a:srgbClr val="000000"/>
              </a:buClr>
              <a:buSzPts val="1400"/>
              <a:buNone/>
              <a:defRPr sz="1400">
                <a:solidFill>
                  <a:srgbClr val="000000"/>
                </a:solidFill>
              </a:defRPr>
            </a:lvl1pPr>
            <a:lvl2pPr lvl="1" algn="ctr" rtl="0">
              <a:spcBef>
                <a:spcPts val="0"/>
              </a:spcBef>
              <a:spcAft>
                <a:spcPts val="0"/>
              </a:spcAft>
              <a:buClr>
                <a:srgbClr val="000000"/>
              </a:buClr>
              <a:buSzPts val="1400"/>
              <a:buNone/>
              <a:defRPr sz="1400">
                <a:solidFill>
                  <a:srgbClr val="000000"/>
                </a:solidFill>
              </a:defRPr>
            </a:lvl2pPr>
            <a:lvl3pPr lvl="2" algn="ctr" rtl="0">
              <a:spcBef>
                <a:spcPts val="0"/>
              </a:spcBef>
              <a:spcAft>
                <a:spcPts val="0"/>
              </a:spcAft>
              <a:buClr>
                <a:srgbClr val="000000"/>
              </a:buClr>
              <a:buSzPts val="1400"/>
              <a:buNone/>
              <a:defRPr sz="1400">
                <a:solidFill>
                  <a:srgbClr val="000000"/>
                </a:solidFill>
              </a:defRPr>
            </a:lvl3pPr>
            <a:lvl4pPr lvl="3" algn="ctr" rtl="0">
              <a:spcBef>
                <a:spcPts val="0"/>
              </a:spcBef>
              <a:spcAft>
                <a:spcPts val="0"/>
              </a:spcAft>
              <a:buClr>
                <a:srgbClr val="000000"/>
              </a:buClr>
              <a:buSzPts val="1400"/>
              <a:buNone/>
              <a:defRPr sz="1400">
                <a:solidFill>
                  <a:srgbClr val="000000"/>
                </a:solidFill>
              </a:defRPr>
            </a:lvl4pPr>
            <a:lvl5pPr lvl="4" algn="ctr" rtl="0">
              <a:spcBef>
                <a:spcPts val="0"/>
              </a:spcBef>
              <a:spcAft>
                <a:spcPts val="0"/>
              </a:spcAft>
              <a:buClr>
                <a:srgbClr val="000000"/>
              </a:buClr>
              <a:buSzPts val="1400"/>
              <a:buNone/>
              <a:defRPr sz="1400">
                <a:solidFill>
                  <a:srgbClr val="000000"/>
                </a:solidFill>
              </a:defRPr>
            </a:lvl5pPr>
            <a:lvl6pPr lvl="5" algn="ctr" rtl="0">
              <a:spcBef>
                <a:spcPts val="0"/>
              </a:spcBef>
              <a:spcAft>
                <a:spcPts val="0"/>
              </a:spcAft>
              <a:buClr>
                <a:srgbClr val="000000"/>
              </a:buClr>
              <a:buSzPts val="1400"/>
              <a:buNone/>
              <a:defRPr sz="1400">
                <a:solidFill>
                  <a:srgbClr val="000000"/>
                </a:solidFill>
              </a:defRPr>
            </a:lvl6pPr>
            <a:lvl7pPr lvl="6" algn="ctr" rtl="0">
              <a:spcBef>
                <a:spcPts val="0"/>
              </a:spcBef>
              <a:spcAft>
                <a:spcPts val="0"/>
              </a:spcAft>
              <a:buClr>
                <a:srgbClr val="000000"/>
              </a:buClr>
              <a:buSzPts val="1400"/>
              <a:buNone/>
              <a:defRPr sz="1400">
                <a:solidFill>
                  <a:srgbClr val="000000"/>
                </a:solidFill>
              </a:defRPr>
            </a:lvl7pPr>
            <a:lvl8pPr lvl="7" algn="ctr" rtl="0">
              <a:spcBef>
                <a:spcPts val="0"/>
              </a:spcBef>
              <a:spcAft>
                <a:spcPts val="0"/>
              </a:spcAft>
              <a:buClr>
                <a:srgbClr val="000000"/>
              </a:buClr>
              <a:buSzPts val="1400"/>
              <a:buNone/>
              <a:defRPr sz="1400">
                <a:solidFill>
                  <a:srgbClr val="000000"/>
                </a:solidFill>
              </a:defRPr>
            </a:lvl8pPr>
            <a:lvl9pPr lvl="8" algn="ctr" rtl="0">
              <a:spcBef>
                <a:spcPts val="0"/>
              </a:spcBef>
              <a:spcAft>
                <a:spcPts val="0"/>
              </a:spcAft>
              <a:buClr>
                <a:srgbClr val="000000"/>
              </a:buClr>
              <a:buSzPts val="1400"/>
              <a:buNone/>
              <a:defRPr sz="1400">
                <a:solidFill>
                  <a:srgbClr val="000000"/>
                </a:solidFill>
              </a:defRPr>
            </a:lvl9pPr>
          </a:lstStyle>
          <a:p>
            <a:endParaRPr/>
          </a:p>
        </p:txBody>
      </p:sp>
      <p:grpSp>
        <p:nvGrpSpPr>
          <p:cNvPr id="80" name="Google Shape;80;p15"/>
          <p:cNvGrpSpPr/>
          <p:nvPr/>
        </p:nvGrpSpPr>
        <p:grpSpPr>
          <a:xfrm>
            <a:off x="764825" y="439375"/>
            <a:ext cx="1924500" cy="1924500"/>
            <a:chOff x="6680825" y="2549350"/>
            <a:chExt cx="1539600" cy="1539600"/>
          </a:xfrm>
        </p:grpSpPr>
        <p:sp>
          <p:nvSpPr>
            <p:cNvPr id="81" name="Google Shape;81;p15"/>
            <p:cNvSpPr/>
            <p:nvPr/>
          </p:nvSpPr>
          <p:spPr>
            <a:xfrm>
              <a:off x="6825669" y="2694194"/>
              <a:ext cx="1249800" cy="1249800"/>
            </a:xfrm>
            <a:prstGeom prst="ellipse">
              <a:avLst/>
            </a:prstGeom>
            <a:solidFill>
              <a:srgbClr val="666666">
                <a:alpha val="52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15"/>
            <p:cNvSpPr/>
            <p:nvPr/>
          </p:nvSpPr>
          <p:spPr>
            <a:xfrm>
              <a:off x="6894850" y="2763375"/>
              <a:ext cx="1111200" cy="1111200"/>
            </a:xfrm>
            <a:prstGeom prst="ellipse">
              <a:avLst/>
            </a:prstGeom>
            <a:solidFill>
              <a:srgbClr val="666666">
                <a:alpha val="52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15"/>
            <p:cNvSpPr/>
            <p:nvPr/>
          </p:nvSpPr>
          <p:spPr>
            <a:xfrm>
              <a:off x="6680825" y="2549350"/>
              <a:ext cx="1539600" cy="1539600"/>
            </a:xfrm>
            <a:prstGeom prst="donut">
              <a:avLst>
                <a:gd name="adj" fmla="val 495"/>
              </a:avLst>
            </a:prstGeom>
            <a:solidFill>
              <a:srgbClr val="666666">
                <a:alpha val="52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Quote">
  <p:cSld name="TITLE_1_1_1">
    <p:spTree>
      <p:nvGrpSpPr>
        <p:cNvPr id="1" name="Shape 84"/>
        <p:cNvGrpSpPr/>
        <p:nvPr/>
      </p:nvGrpSpPr>
      <p:grpSpPr>
        <a:xfrm>
          <a:off x="0" y="0"/>
          <a:ext cx="0" cy="0"/>
          <a:chOff x="0" y="0"/>
          <a:chExt cx="0" cy="0"/>
        </a:xfrm>
      </p:grpSpPr>
      <p:grpSp>
        <p:nvGrpSpPr>
          <p:cNvPr id="85" name="Google Shape;85;p16"/>
          <p:cNvGrpSpPr/>
          <p:nvPr/>
        </p:nvGrpSpPr>
        <p:grpSpPr>
          <a:xfrm>
            <a:off x="818844" y="502333"/>
            <a:ext cx="2324700" cy="2324700"/>
            <a:chOff x="-474900" y="321200"/>
            <a:chExt cx="2324700" cy="2324700"/>
          </a:xfrm>
        </p:grpSpPr>
        <p:sp>
          <p:nvSpPr>
            <p:cNvPr id="86" name="Google Shape;86;p16"/>
            <p:cNvSpPr/>
            <p:nvPr/>
          </p:nvSpPr>
          <p:spPr>
            <a:xfrm>
              <a:off x="-474900" y="321200"/>
              <a:ext cx="2324700" cy="2324700"/>
            </a:xfrm>
            <a:prstGeom prst="ellipse">
              <a:avLst/>
            </a:prstGeom>
            <a:noFill/>
            <a:ln w="9525" cap="flat" cmpd="sng">
              <a:solidFill>
                <a:srgbClr val="E8E8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6"/>
            <p:cNvSpPr/>
            <p:nvPr/>
          </p:nvSpPr>
          <p:spPr>
            <a:xfrm>
              <a:off x="120725" y="916825"/>
              <a:ext cx="1133400" cy="1133400"/>
            </a:xfrm>
            <a:prstGeom prst="ellipse">
              <a:avLst/>
            </a:prstGeom>
            <a:noFill/>
            <a:ln w="9525" cap="flat" cmpd="sng">
              <a:solidFill>
                <a:srgbClr val="E8E8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16"/>
            <p:cNvSpPr/>
            <p:nvPr/>
          </p:nvSpPr>
          <p:spPr>
            <a:xfrm>
              <a:off x="-137125" y="658975"/>
              <a:ext cx="1649100" cy="1649100"/>
            </a:xfrm>
            <a:prstGeom prst="ellipse">
              <a:avLst/>
            </a:prstGeom>
            <a:noFill/>
            <a:ln w="9525" cap="flat" cmpd="sng">
              <a:solidFill>
                <a:srgbClr val="E8E8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16"/>
            <p:cNvSpPr/>
            <p:nvPr/>
          </p:nvSpPr>
          <p:spPr>
            <a:xfrm>
              <a:off x="313650" y="1109750"/>
              <a:ext cx="747600" cy="747600"/>
            </a:xfrm>
            <a:prstGeom prst="ellipse">
              <a:avLst/>
            </a:prstGeom>
            <a:noFill/>
            <a:ln w="9525" cap="flat" cmpd="sng">
              <a:solidFill>
                <a:srgbClr val="E8E8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 name="Google Shape;90;p16"/>
          <p:cNvSpPr/>
          <p:nvPr/>
        </p:nvSpPr>
        <p:spPr>
          <a:xfrm>
            <a:off x="1794525" y="-407900"/>
            <a:ext cx="5959200" cy="5959200"/>
          </a:xfrm>
          <a:prstGeom prst="ellipse">
            <a:avLst/>
          </a:prstGeom>
          <a:solidFill>
            <a:srgbClr val="000000">
              <a:alpha val="65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6"/>
          <p:cNvSpPr/>
          <p:nvPr/>
        </p:nvSpPr>
        <p:spPr>
          <a:xfrm>
            <a:off x="8556000" y="4576450"/>
            <a:ext cx="435600" cy="435600"/>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16"/>
          <p:cNvSpPr txBox="1">
            <a:spLocks noGrp="1"/>
          </p:cNvSpPr>
          <p:nvPr>
            <p:ph type="body" idx="1"/>
          </p:nvPr>
        </p:nvSpPr>
        <p:spPr>
          <a:xfrm>
            <a:off x="2385525" y="1310550"/>
            <a:ext cx="4777200" cy="3265800"/>
          </a:xfrm>
          <a:prstGeom prst="rect">
            <a:avLst/>
          </a:prstGeom>
        </p:spPr>
        <p:txBody>
          <a:bodyPr spcFirstLastPara="1" wrap="square" lIns="91425" tIns="91425" rIns="91425" bIns="91425" anchor="t" anchorCtr="0">
            <a:normAutofit/>
          </a:bodyPr>
          <a:lstStyle>
            <a:lvl1pPr marL="457200" lvl="0" indent="-393700" rtl="0">
              <a:spcBef>
                <a:spcPts val="0"/>
              </a:spcBef>
              <a:spcAft>
                <a:spcPts val="0"/>
              </a:spcAft>
              <a:buSzPts val="2600"/>
              <a:buFont typeface="Poppins"/>
              <a:buChar char="●"/>
              <a:defRPr sz="2600" b="1">
                <a:latin typeface="Poppins"/>
                <a:ea typeface="Poppins"/>
                <a:cs typeface="Poppins"/>
                <a:sym typeface="Poppins"/>
              </a:defRPr>
            </a:lvl1pPr>
            <a:lvl2pPr marL="914400" lvl="1" indent="-393700" rtl="0">
              <a:spcBef>
                <a:spcPts val="0"/>
              </a:spcBef>
              <a:spcAft>
                <a:spcPts val="0"/>
              </a:spcAft>
              <a:buSzPts val="2600"/>
              <a:buFont typeface="Poppins"/>
              <a:buChar char="○"/>
              <a:defRPr sz="2600" b="1">
                <a:latin typeface="Poppins"/>
                <a:ea typeface="Poppins"/>
                <a:cs typeface="Poppins"/>
                <a:sym typeface="Poppins"/>
              </a:defRPr>
            </a:lvl2pPr>
            <a:lvl3pPr marL="1371600" lvl="2" indent="-393700" rtl="0">
              <a:spcBef>
                <a:spcPts val="0"/>
              </a:spcBef>
              <a:spcAft>
                <a:spcPts val="0"/>
              </a:spcAft>
              <a:buSzPts val="2600"/>
              <a:buFont typeface="Poppins"/>
              <a:buChar char="■"/>
              <a:defRPr sz="2600" b="1">
                <a:latin typeface="Poppins"/>
                <a:ea typeface="Poppins"/>
                <a:cs typeface="Poppins"/>
                <a:sym typeface="Poppins"/>
              </a:defRPr>
            </a:lvl3pPr>
            <a:lvl4pPr marL="1828800" lvl="3" indent="-393700" rtl="0">
              <a:spcBef>
                <a:spcPts val="0"/>
              </a:spcBef>
              <a:spcAft>
                <a:spcPts val="0"/>
              </a:spcAft>
              <a:buSzPts val="2600"/>
              <a:buFont typeface="Poppins"/>
              <a:buChar char="●"/>
              <a:defRPr sz="2600" b="1">
                <a:latin typeface="Poppins"/>
                <a:ea typeface="Poppins"/>
                <a:cs typeface="Poppins"/>
                <a:sym typeface="Poppins"/>
              </a:defRPr>
            </a:lvl4pPr>
            <a:lvl5pPr marL="2286000" lvl="4" indent="-393700" rtl="0">
              <a:spcBef>
                <a:spcPts val="0"/>
              </a:spcBef>
              <a:spcAft>
                <a:spcPts val="0"/>
              </a:spcAft>
              <a:buSzPts val="2600"/>
              <a:buFont typeface="Poppins"/>
              <a:buChar char="○"/>
              <a:defRPr sz="2600" b="1">
                <a:latin typeface="Poppins"/>
                <a:ea typeface="Poppins"/>
                <a:cs typeface="Poppins"/>
                <a:sym typeface="Poppins"/>
              </a:defRPr>
            </a:lvl5pPr>
            <a:lvl6pPr marL="2743200" lvl="5" indent="-393700" rtl="0">
              <a:spcBef>
                <a:spcPts val="0"/>
              </a:spcBef>
              <a:spcAft>
                <a:spcPts val="0"/>
              </a:spcAft>
              <a:buSzPts val="2600"/>
              <a:buFont typeface="Poppins"/>
              <a:buChar char="■"/>
              <a:defRPr sz="2600" b="1">
                <a:latin typeface="Poppins"/>
                <a:ea typeface="Poppins"/>
                <a:cs typeface="Poppins"/>
                <a:sym typeface="Poppins"/>
              </a:defRPr>
            </a:lvl6pPr>
            <a:lvl7pPr marL="3200400" lvl="6" indent="-393700" rtl="0">
              <a:spcBef>
                <a:spcPts val="0"/>
              </a:spcBef>
              <a:spcAft>
                <a:spcPts val="0"/>
              </a:spcAft>
              <a:buSzPts val="2600"/>
              <a:buFont typeface="Poppins"/>
              <a:buChar char="●"/>
              <a:defRPr sz="2600" b="1">
                <a:latin typeface="Poppins"/>
                <a:ea typeface="Poppins"/>
                <a:cs typeface="Poppins"/>
                <a:sym typeface="Poppins"/>
              </a:defRPr>
            </a:lvl7pPr>
            <a:lvl8pPr marL="3657600" lvl="7" indent="-393700" rtl="0">
              <a:spcBef>
                <a:spcPts val="0"/>
              </a:spcBef>
              <a:spcAft>
                <a:spcPts val="0"/>
              </a:spcAft>
              <a:buSzPts val="2600"/>
              <a:buFont typeface="Poppins"/>
              <a:buChar char="○"/>
              <a:defRPr sz="2600" b="1">
                <a:latin typeface="Poppins"/>
                <a:ea typeface="Poppins"/>
                <a:cs typeface="Poppins"/>
                <a:sym typeface="Poppins"/>
              </a:defRPr>
            </a:lvl8pPr>
            <a:lvl9pPr marL="4114800" lvl="8" indent="-393700" rtl="0">
              <a:spcBef>
                <a:spcPts val="0"/>
              </a:spcBef>
              <a:spcAft>
                <a:spcPts val="0"/>
              </a:spcAft>
              <a:buSzPts val="2600"/>
              <a:buFont typeface="Poppins"/>
              <a:buChar char="■"/>
              <a:defRPr sz="2600" b="1">
                <a:latin typeface="Poppins"/>
                <a:ea typeface="Poppins"/>
                <a:cs typeface="Poppins"/>
                <a:sym typeface="Poppins"/>
              </a:defRPr>
            </a:lvl9pPr>
          </a:lstStyle>
          <a:p>
            <a:endParaRPr/>
          </a:p>
        </p:txBody>
      </p:sp>
      <p:sp>
        <p:nvSpPr>
          <p:cNvPr id="93" name="Google Shape;93;p16"/>
          <p:cNvSpPr txBox="1"/>
          <p:nvPr/>
        </p:nvSpPr>
        <p:spPr>
          <a:xfrm>
            <a:off x="1599200" y="1326625"/>
            <a:ext cx="764100" cy="653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200" b="1">
                <a:latin typeface="Poppins"/>
                <a:ea typeface="Poppins"/>
                <a:cs typeface="Poppins"/>
                <a:sym typeface="Poppins"/>
              </a:rPr>
              <a:t>“</a:t>
            </a:r>
            <a:endParaRPr sz="7200" b="1">
              <a:latin typeface="Poppins"/>
              <a:ea typeface="Poppins"/>
              <a:cs typeface="Poppins"/>
              <a:sym typeface="Poppins"/>
            </a:endParaRPr>
          </a:p>
        </p:txBody>
      </p:sp>
      <p:sp>
        <p:nvSpPr>
          <p:cNvPr id="94" name="Google Shape;94;p16"/>
          <p:cNvSpPr txBox="1">
            <a:spLocks noGrp="1"/>
          </p:cNvSpPr>
          <p:nvPr>
            <p:ph type="sldNum" idx="12"/>
          </p:nvPr>
        </p:nvSpPr>
        <p:spPr>
          <a:xfrm>
            <a:off x="8555875" y="4576450"/>
            <a:ext cx="435600" cy="435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95"/>
        <p:cNvGrpSpPr/>
        <p:nvPr/>
      </p:nvGrpSpPr>
      <p:grpSpPr>
        <a:xfrm>
          <a:off x="0" y="0"/>
          <a:ext cx="0" cy="0"/>
          <a:chOff x="0" y="0"/>
          <a:chExt cx="0" cy="0"/>
        </a:xfrm>
      </p:grpSpPr>
      <p:grpSp>
        <p:nvGrpSpPr>
          <p:cNvPr id="96" name="Google Shape;96;p17"/>
          <p:cNvGrpSpPr/>
          <p:nvPr/>
        </p:nvGrpSpPr>
        <p:grpSpPr>
          <a:xfrm>
            <a:off x="-442731" y="337284"/>
            <a:ext cx="2324700" cy="2324700"/>
            <a:chOff x="-474900" y="321200"/>
            <a:chExt cx="2324700" cy="2324700"/>
          </a:xfrm>
        </p:grpSpPr>
        <p:sp>
          <p:nvSpPr>
            <p:cNvPr id="97" name="Google Shape;97;p17"/>
            <p:cNvSpPr/>
            <p:nvPr/>
          </p:nvSpPr>
          <p:spPr>
            <a:xfrm>
              <a:off x="-474900" y="321200"/>
              <a:ext cx="2324700" cy="2324700"/>
            </a:xfrm>
            <a:prstGeom prst="ellipse">
              <a:avLst/>
            </a:prstGeom>
            <a:noFill/>
            <a:ln w="9525" cap="flat" cmpd="sng">
              <a:solidFill>
                <a:srgbClr val="E8E8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7"/>
            <p:cNvSpPr/>
            <p:nvPr/>
          </p:nvSpPr>
          <p:spPr>
            <a:xfrm>
              <a:off x="120725" y="916825"/>
              <a:ext cx="1133400" cy="1133400"/>
            </a:xfrm>
            <a:prstGeom prst="ellipse">
              <a:avLst/>
            </a:prstGeom>
            <a:noFill/>
            <a:ln w="9525" cap="flat" cmpd="sng">
              <a:solidFill>
                <a:srgbClr val="E8E8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7"/>
            <p:cNvSpPr/>
            <p:nvPr/>
          </p:nvSpPr>
          <p:spPr>
            <a:xfrm>
              <a:off x="-137125" y="658975"/>
              <a:ext cx="1649100" cy="1649100"/>
            </a:xfrm>
            <a:prstGeom prst="ellipse">
              <a:avLst/>
            </a:prstGeom>
            <a:noFill/>
            <a:ln w="9525" cap="flat" cmpd="sng">
              <a:solidFill>
                <a:srgbClr val="E8E8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7"/>
            <p:cNvSpPr/>
            <p:nvPr/>
          </p:nvSpPr>
          <p:spPr>
            <a:xfrm>
              <a:off x="313650" y="1109750"/>
              <a:ext cx="747600" cy="747600"/>
            </a:xfrm>
            <a:prstGeom prst="ellipse">
              <a:avLst/>
            </a:prstGeom>
            <a:noFill/>
            <a:ln w="9525" cap="flat" cmpd="sng">
              <a:solidFill>
                <a:srgbClr val="E8E8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1" name="Google Shape;101;p17"/>
          <p:cNvSpPr/>
          <p:nvPr/>
        </p:nvSpPr>
        <p:spPr>
          <a:xfrm>
            <a:off x="8556000" y="4576450"/>
            <a:ext cx="435600" cy="435600"/>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7"/>
          <p:cNvSpPr txBox="1">
            <a:spLocks noGrp="1"/>
          </p:cNvSpPr>
          <p:nvPr>
            <p:ph type="title"/>
          </p:nvPr>
        </p:nvSpPr>
        <p:spPr>
          <a:xfrm>
            <a:off x="457200" y="1166125"/>
            <a:ext cx="5220300" cy="6831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03" name="Google Shape;103;p17"/>
          <p:cNvSpPr txBox="1">
            <a:spLocks noGrp="1"/>
          </p:cNvSpPr>
          <p:nvPr>
            <p:ph type="body" idx="1"/>
          </p:nvPr>
        </p:nvSpPr>
        <p:spPr>
          <a:xfrm>
            <a:off x="1069625" y="1958050"/>
            <a:ext cx="1485300" cy="2618400"/>
          </a:xfrm>
          <a:prstGeom prst="rect">
            <a:avLst/>
          </a:prstGeom>
        </p:spPr>
        <p:txBody>
          <a:bodyPr spcFirstLastPara="1" wrap="square" lIns="91425" tIns="91425" rIns="91425" bIns="91425" anchor="t" anchorCtr="0">
            <a:normAutofit/>
          </a:bodyPr>
          <a:lstStyle>
            <a:lvl1pPr marL="457200" lvl="0" indent="-298450" rtl="0">
              <a:spcBef>
                <a:spcPts val="0"/>
              </a:spcBef>
              <a:spcAft>
                <a:spcPts val="0"/>
              </a:spcAft>
              <a:buSzPts val="1100"/>
              <a:buChar char="●"/>
              <a:defRPr sz="1100"/>
            </a:lvl1pPr>
            <a:lvl2pPr marL="914400" lvl="1" indent="-298450" rtl="0">
              <a:spcBef>
                <a:spcPts val="0"/>
              </a:spcBef>
              <a:spcAft>
                <a:spcPts val="0"/>
              </a:spcAft>
              <a:buSzPts val="1100"/>
              <a:buChar char="○"/>
              <a:defRPr sz="1100"/>
            </a:lvl2pPr>
            <a:lvl3pPr marL="1371600" lvl="2" indent="-298450" rtl="0">
              <a:spcBef>
                <a:spcPts val="0"/>
              </a:spcBef>
              <a:spcAft>
                <a:spcPts val="0"/>
              </a:spcAft>
              <a:buSzPts val="1100"/>
              <a:buChar char="■"/>
              <a:defRPr sz="1100"/>
            </a:lvl3pPr>
            <a:lvl4pPr marL="1828800" lvl="3" indent="-298450" rtl="0">
              <a:spcBef>
                <a:spcPts val="0"/>
              </a:spcBef>
              <a:spcAft>
                <a:spcPts val="0"/>
              </a:spcAft>
              <a:buSzPts val="1100"/>
              <a:buChar char="●"/>
              <a:defRPr sz="1100"/>
            </a:lvl4pPr>
            <a:lvl5pPr marL="2286000" lvl="4" indent="-298450" rtl="0">
              <a:spcBef>
                <a:spcPts val="0"/>
              </a:spcBef>
              <a:spcAft>
                <a:spcPts val="0"/>
              </a:spcAft>
              <a:buSzPts val="1100"/>
              <a:buChar char="○"/>
              <a:defRPr sz="1100"/>
            </a:lvl5pPr>
            <a:lvl6pPr marL="2743200" lvl="5" indent="-298450" rtl="0">
              <a:spcBef>
                <a:spcPts val="0"/>
              </a:spcBef>
              <a:spcAft>
                <a:spcPts val="0"/>
              </a:spcAft>
              <a:buSzPts val="1100"/>
              <a:buChar char="■"/>
              <a:defRPr sz="1100"/>
            </a:lvl6pPr>
            <a:lvl7pPr marL="3200400" lvl="6" indent="-298450" rtl="0">
              <a:spcBef>
                <a:spcPts val="0"/>
              </a:spcBef>
              <a:spcAft>
                <a:spcPts val="0"/>
              </a:spcAft>
              <a:buSzPts val="1100"/>
              <a:buChar char="●"/>
              <a:defRPr sz="1100"/>
            </a:lvl7pPr>
            <a:lvl8pPr marL="3657600" lvl="7" indent="-298450" rtl="0">
              <a:spcBef>
                <a:spcPts val="0"/>
              </a:spcBef>
              <a:spcAft>
                <a:spcPts val="0"/>
              </a:spcAft>
              <a:buSzPts val="1100"/>
              <a:buChar char="○"/>
              <a:defRPr sz="1100"/>
            </a:lvl8pPr>
            <a:lvl9pPr marL="4114800" lvl="8" indent="-298450" rtl="0">
              <a:spcBef>
                <a:spcPts val="0"/>
              </a:spcBef>
              <a:spcAft>
                <a:spcPts val="0"/>
              </a:spcAft>
              <a:buSzPts val="1100"/>
              <a:buChar char="■"/>
              <a:defRPr sz="1100"/>
            </a:lvl9pPr>
          </a:lstStyle>
          <a:p>
            <a:endParaRPr/>
          </a:p>
        </p:txBody>
      </p:sp>
      <p:sp>
        <p:nvSpPr>
          <p:cNvPr id="104" name="Google Shape;104;p17"/>
          <p:cNvSpPr txBox="1">
            <a:spLocks noGrp="1"/>
          </p:cNvSpPr>
          <p:nvPr>
            <p:ph type="body" idx="2"/>
          </p:nvPr>
        </p:nvSpPr>
        <p:spPr>
          <a:xfrm>
            <a:off x="2630936" y="1958050"/>
            <a:ext cx="1485300" cy="2618400"/>
          </a:xfrm>
          <a:prstGeom prst="rect">
            <a:avLst/>
          </a:prstGeom>
        </p:spPr>
        <p:txBody>
          <a:bodyPr spcFirstLastPara="1" wrap="square" lIns="91425" tIns="91425" rIns="91425" bIns="91425" anchor="t" anchorCtr="0">
            <a:normAutofit/>
          </a:bodyPr>
          <a:lstStyle>
            <a:lvl1pPr marL="457200" lvl="0" indent="-298450" rtl="0">
              <a:spcBef>
                <a:spcPts val="0"/>
              </a:spcBef>
              <a:spcAft>
                <a:spcPts val="0"/>
              </a:spcAft>
              <a:buSzPts val="1100"/>
              <a:buChar char="●"/>
              <a:defRPr sz="1100"/>
            </a:lvl1pPr>
            <a:lvl2pPr marL="914400" lvl="1" indent="-298450" rtl="0">
              <a:spcBef>
                <a:spcPts val="0"/>
              </a:spcBef>
              <a:spcAft>
                <a:spcPts val="0"/>
              </a:spcAft>
              <a:buSzPts val="1100"/>
              <a:buChar char="○"/>
              <a:defRPr sz="1100"/>
            </a:lvl2pPr>
            <a:lvl3pPr marL="1371600" lvl="2" indent="-298450" rtl="0">
              <a:spcBef>
                <a:spcPts val="0"/>
              </a:spcBef>
              <a:spcAft>
                <a:spcPts val="0"/>
              </a:spcAft>
              <a:buSzPts val="1100"/>
              <a:buChar char="■"/>
              <a:defRPr sz="1100"/>
            </a:lvl3pPr>
            <a:lvl4pPr marL="1828800" lvl="3" indent="-298450" rtl="0">
              <a:spcBef>
                <a:spcPts val="0"/>
              </a:spcBef>
              <a:spcAft>
                <a:spcPts val="0"/>
              </a:spcAft>
              <a:buSzPts val="1100"/>
              <a:buChar char="●"/>
              <a:defRPr sz="1100"/>
            </a:lvl4pPr>
            <a:lvl5pPr marL="2286000" lvl="4" indent="-298450" rtl="0">
              <a:spcBef>
                <a:spcPts val="0"/>
              </a:spcBef>
              <a:spcAft>
                <a:spcPts val="0"/>
              </a:spcAft>
              <a:buSzPts val="1100"/>
              <a:buChar char="○"/>
              <a:defRPr sz="1100"/>
            </a:lvl5pPr>
            <a:lvl6pPr marL="2743200" lvl="5" indent="-298450" rtl="0">
              <a:spcBef>
                <a:spcPts val="0"/>
              </a:spcBef>
              <a:spcAft>
                <a:spcPts val="0"/>
              </a:spcAft>
              <a:buSzPts val="1100"/>
              <a:buChar char="■"/>
              <a:defRPr sz="1100"/>
            </a:lvl6pPr>
            <a:lvl7pPr marL="3200400" lvl="6" indent="-298450" rtl="0">
              <a:spcBef>
                <a:spcPts val="0"/>
              </a:spcBef>
              <a:spcAft>
                <a:spcPts val="0"/>
              </a:spcAft>
              <a:buSzPts val="1100"/>
              <a:buChar char="●"/>
              <a:defRPr sz="1100"/>
            </a:lvl7pPr>
            <a:lvl8pPr marL="3657600" lvl="7" indent="-298450" rtl="0">
              <a:spcBef>
                <a:spcPts val="0"/>
              </a:spcBef>
              <a:spcAft>
                <a:spcPts val="0"/>
              </a:spcAft>
              <a:buSzPts val="1100"/>
              <a:buChar char="○"/>
              <a:defRPr sz="1100"/>
            </a:lvl8pPr>
            <a:lvl9pPr marL="4114800" lvl="8" indent="-298450" rtl="0">
              <a:spcBef>
                <a:spcPts val="0"/>
              </a:spcBef>
              <a:spcAft>
                <a:spcPts val="0"/>
              </a:spcAft>
              <a:buSzPts val="1100"/>
              <a:buChar char="■"/>
              <a:defRPr sz="1100"/>
            </a:lvl9pPr>
          </a:lstStyle>
          <a:p>
            <a:endParaRPr/>
          </a:p>
        </p:txBody>
      </p:sp>
      <p:sp>
        <p:nvSpPr>
          <p:cNvPr id="105" name="Google Shape;105;p17"/>
          <p:cNvSpPr txBox="1">
            <a:spLocks noGrp="1"/>
          </p:cNvSpPr>
          <p:nvPr>
            <p:ph type="body" idx="3"/>
          </p:nvPr>
        </p:nvSpPr>
        <p:spPr>
          <a:xfrm>
            <a:off x="4192246" y="1958050"/>
            <a:ext cx="1485300" cy="2618400"/>
          </a:xfrm>
          <a:prstGeom prst="rect">
            <a:avLst/>
          </a:prstGeom>
        </p:spPr>
        <p:txBody>
          <a:bodyPr spcFirstLastPara="1" wrap="square" lIns="91425" tIns="91425" rIns="91425" bIns="91425" anchor="t" anchorCtr="0">
            <a:normAutofit/>
          </a:bodyPr>
          <a:lstStyle>
            <a:lvl1pPr marL="457200" lvl="0" indent="-298450" rtl="0">
              <a:spcBef>
                <a:spcPts val="0"/>
              </a:spcBef>
              <a:spcAft>
                <a:spcPts val="0"/>
              </a:spcAft>
              <a:buSzPts val="1100"/>
              <a:buChar char="●"/>
              <a:defRPr sz="1100"/>
            </a:lvl1pPr>
            <a:lvl2pPr marL="914400" lvl="1" indent="-298450" rtl="0">
              <a:spcBef>
                <a:spcPts val="0"/>
              </a:spcBef>
              <a:spcAft>
                <a:spcPts val="0"/>
              </a:spcAft>
              <a:buSzPts val="1100"/>
              <a:buChar char="○"/>
              <a:defRPr sz="1100"/>
            </a:lvl2pPr>
            <a:lvl3pPr marL="1371600" lvl="2" indent="-298450" rtl="0">
              <a:spcBef>
                <a:spcPts val="0"/>
              </a:spcBef>
              <a:spcAft>
                <a:spcPts val="0"/>
              </a:spcAft>
              <a:buSzPts val="1100"/>
              <a:buChar char="■"/>
              <a:defRPr sz="1100"/>
            </a:lvl3pPr>
            <a:lvl4pPr marL="1828800" lvl="3" indent="-298450" rtl="0">
              <a:spcBef>
                <a:spcPts val="0"/>
              </a:spcBef>
              <a:spcAft>
                <a:spcPts val="0"/>
              </a:spcAft>
              <a:buSzPts val="1100"/>
              <a:buChar char="●"/>
              <a:defRPr sz="1100"/>
            </a:lvl4pPr>
            <a:lvl5pPr marL="2286000" lvl="4" indent="-298450" rtl="0">
              <a:spcBef>
                <a:spcPts val="0"/>
              </a:spcBef>
              <a:spcAft>
                <a:spcPts val="0"/>
              </a:spcAft>
              <a:buSzPts val="1100"/>
              <a:buChar char="○"/>
              <a:defRPr sz="1100"/>
            </a:lvl5pPr>
            <a:lvl6pPr marL="2743200" lvl="5" indent="-298450" rtl="0">
              <a:spcBef>
                <a:spcPts val="0"/>
              </a:spcBef>
              <a:spcAft>
                <a:spcPts val="0"/>
              </a:spcAft>
              <a:buSzPts val="1100"/>
              <a:buChar char="■"/>
              <a:defRPr sz="1100"/>
            </a:lvl6pPr>
            <a:lvl7pPr marL="3200400" lvl="6" indent="-298450" rtl="0">
              <a:spcBef>
                <a:spcPts val="0"/>
              </a:spcBef>
              <a:spcAft>
                <a:spcPts val="0"/>
              </a:spcAft>
              <a:buSzPts val="1100"/>
              <a:buChar char="●"/>
              <a:defRPr sz="1100"/>
            </a:lvl7pPr>
            <a:lvl8pPr marL="3657600" lvl="7" indent="-298450" rtl="0">
              <a:spcBef>
                <a:spcPts val="0"/>
              </a:spcBef>
              <a:spcAft>
                <a:spcPts val="0"/>
              </a:spcAft>
              <a:buSzPts val="1100"/>
              <a:buChar char="○"/>
              <a:defRPr sz="1100"/>
            </a:lvl8pPr>
            <a:lvl9pPr marL="4114800" lvl="8" indent="-298450" rtl="0">
              <a:spcBef>
                <a:spcPts val="0"/>
              </a:spcBef>
              <a:spcAft>
                <a:spcPts val="0"/>
              </a:spcAft>
              <a:buSzPts val="1100"/>
              <a:buChar char="■"/>
              <a:defRPr sz="1100"/>
            </a:lvl9pPr>
          </a:lstStyle>
          <a:p>
            <a:endParaRPr/>
          </a:p>
        </p:txBody>
      </p:sp>
      <p:sp>
        <p:nvSpPr>
          <p:cNvPr id="106" name="Google Shape;106;p17"/>
          <p:cNvSpPr txBox="1">
            <a:spLocks noGrp="1"/>
          </p:cNvSpPr>
          <p:nvPr>
            <p:ph type="sldNum" idx="12"/>
          </p:nvPr>
        </p:nvSpPr>
        <p:spPr>
          <a:xfrm>
            <a:off x="8555875" y="4576450"/>
            <a:ext cx="435600" cy="435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107" name="Google Shape;107;p17"/>
          <p:cNvSpPr/>
          <p:nvPr/>
        </p:nvSpPr>
        <p:spPr>
          <a:xfrm>
            <a:off x="6081700" y="764000"/>
            <a:ext cx="3615600" cy="3615600"/>
          </a:xfrm>
          <a:prstGeom prst="ellipse">
            <a:avLst/>
          </a:prstGeom>
          <a:noFill/>
          <a:ln w="9525" cap="flat" cmpd="sng">
            <a:solidFill>
              <a:srgbClr val="E8E8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7"/>
          <p:cNvSpPr/>
          <p:nvPr/>
        </p:nvSpPr>
        <p:spPr>
          <a:xfrm>
            <a:off x="6272900" y="955200"/>
            <a:ext cx="3233100" cy="3233100"/>
          </a:xfrm>
          <a:prstGeom prst="ellipse">
            <a:avLst/>
          </a:prstGeom>
          <a:solidFill>
            <a:srgbClr val="000000">
              <a:alpha val="65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 1 column + big image">
  <p:cSld name="TITLE_AND_BODY_1">
    <p:spTree>
      <p:nvGrpSpPr>
        <p:cNvPr id="1" name="Shape 109"/>
        <p:cNvGrpSpPr/>
        <p:nvPr/>
      </p:nvGrpSpPr>
      <p:grpSpPr>
        <a:xfrm>
          <a:off x="0" y="0"/>
          <a:ext cx="0" cy="0"/>
          <a:chOff x="0" y="0"/>
          <a:chExt cx="0" cy="0"/>
        </a:xfrm>
      </p:grpSpPr>
      <p:sp>
        <p:nvSpPr>
          <p:cNvPr id="110" name="Google Shape;110;p18"/>
          <p:cNvSpPr/>
          <p:nvPr/>
        </p:nvSpPr>
        <p:spPr>
          <a:xfrm>
            <a:off x="5142675" y="358375"/>
            <a:ext cx="4426800" cy="4426800"/>
          </a:xfrm>
          <a:prstGeom prst="ellipse">
            <a:avLst/>
          </a:prstGeom>
          <a:noFill/>
          <a:ln w="9525" cap="flat" cmpd="sng">
            <a:solidFill>
              <a:srgbClr val="E8E8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8"/>
          <p:cNvSpPr/>
          <p:nvPr/>
        </p:nvSpPr>
        <p:spPr>
          <a:xfrm>
            <a:off x="5376775" y="592475"/>
            <a:ext cx="3958500" cy="3958500"/>
          </a:xfrm>
          <a:prstGeom prst="ellipse">
            <a:avLst/>
          </a:prstGeom>
          <a:solidFill>
            <a:srgbClr val="000000">
              <a:alpha val="65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2" name="Google Shape;112;p18"/>
          <p:cNvGrpSpPr/>
          <p:nvPr/>
        </p:nvGrpSpPr>
        <p:grpSpPr>
          <a:xfrm>
            <a:off x="-442731" y="337284"/>
            <a:ext cx="2324700" cy="2324700"/>
            <a:chOff x="-474900" y="321200"/>
            <a:chExt cx="2324700" cy="2324700"/>
          </a:xfrm>
        </p:grpSpPr>
        <p:sp>
          <p:nvSpPr>
            <p:cNvPr id="113" name="Google Shape;113;p18"/>
            <p:cNvSpPr/>
            <p:nvPr/>
          </p:nvSpPr>
          <p:spPr>
            <a:xfrm>
              <a:off x="-474900" y="321200"/>
              <a:ext cx="2324700" cy="2324700"/>
            </a:xfrm>
            <a:prstGeom prst="ellipse">
              <a:avLst/>
            </a:prstGeom>
            <a:noFill/>
            <a:ln w="9525" cap="flat" cmpd="sng">
              <a:solidFill>
                <a:srgbClr val="E8E8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8"/>
            <p:cNvSpPr/>
            <p:nvPr/>
          </p:nvSpPr>
          <p:spPr>
            <a:xfrm>
              <a:off x="120725" y="916825"/>
              <a:ext cx="1133400" cy="1133400"/>
            </a:xfrm>
            <a:prstGeom prst="ellipse">
              <a:avLst/>
            </a:prstGeom>
            <a:noFill/>
            <a:ln w="9525" cap="flat" cmpd="sng">
              <a:solidFill>
                <a:srgbClr val="E8E8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8"/>
            <p:cNvSpPr/>
            <p:nvPr/>
          </p:nvSpPr>
          <p:spPr>
            <a:xfrm>
              <a:off x="-137125" y="658975"/>
              <a:ext cx="1649100" cy="1649100"/>
            </a:xfrm>
            <a:prstGeom prst="ellipse">
              <a:avLst/>
            </a:prstGeom>
            <a:noFill/>
            <a:ln w="9525" cap="flat" cmpd="sng">
              <a:solidFill>
                <a:srgbClr val="E8E8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8"/>
            <p:cNvSpPr/>
            <p:nvPr/>
          </p:nvSpPr>
          <p:spPr>
            <a:xfrm>
              <a:off x="313650" y="1109750"/>
              <a:ext cx="747600" cy="747600"/>
            </a:xfrm>
            <a:prstGeom prst="ellipse">
              <a:avLst/>
            </a:prstGeom>
            <a:noFill/>
            <a:ln w="9525" cap="flat" cmpd="sng">
              <a:solidFill>
                <a:srgbClr val="E8E8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7" name="Google Shape;117;p18"/>
          <p:cNvSpPr/>
          <p:nvPr/>
        </p:nvSpPr>
        <p:spPr>
          <a:xfrm>
            <a:off x="8556000" y="4576450"/>
            <a:ext cx="435600" cy="435600"/>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8"/>
          <p:cNvSpPr txBox="1">
            <a:spLocks noGrp="1"/>
          </p:cNvSpPr>
          <p:nvPr>
            <p:ph type="title"/>
          </p:nvPr>
        </p:nvSpPr>
        <p:spPr>
          <a:xfrm>
            <a:off x="457200" y="1166125"/>
            <a:ext cx="4504800" cy="6831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19" name="Google Shape;119;p18"/>
          <p:cNvSpPr txBox="1">
            <a:spLocks noGrp="1"/>
          </p:cNvSpPr>
          <p:nvPr>
            <p:ph type="body" idx="1"/>
          </p:nvPr>
        </p:nvSpPr>
        <p:spPr>
          <a:xfrm>
            <a:off x="985679" y="1958050"/>
            <a:ext cx="3976500" cy="26184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20" name="Google Shape;120;p18"/>
          <p:cNvSpPr txBox="1">
            <a:spLocks noGrp="1"/>
          </p:cNvSpPr>
          <p:nvPr>
            <p:ph type="sldNum" idx="12"/>
          </p:nvPr>
        </p:nvSpPr>
        <p:spPr>
          <a:xfrm>
            <a:off x="8555875" y="4576450"/>
            <a:ext cx="435600" cy="435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Image background">
  <p:cSld name="BLANK_1">
    <p:bg>
      <p:bgPr>
        <a:solidFill>
          <a:srgbClr val="000000"/>
        </a:solidFill>
        <a:effectLst/>
      </p:bgPr>
    </p:bg>
    <p:spTree>
      <p:nvGrpSpPr>
        <p:cNvPr id="1" name="Shape 121"/>
        <p:cNvGrpSpPr/>
        <p:nvPr/>
      </p:nvGrpSpPr>
      <p:grpSpPr>
        <a:xfrm>
          <a:off x="0" y="0"/>
          <a:ext cx="0" cy="0"/>
          <a:chOff x="0" y="0"/>
          <a:chExt cx="0" cy="0"/>
        </a:xfrm>
      </p:grpSpPr>
      <p:sp>
        <p:nvSpPr>
          <p:cNvPr id="122" name="Google Shape;122;p19"/>
          <p:cNvSpPr/>
          <p:nvPr/>
        </p:nvSpPr>
        <p:spPr>
          <a:xfrm>
            <a:off x="-704850" y="-2705100"/>
            <a:ext cx="10553700" cy="10553700"/>
          </a:xfrm>
          <a:prstGeom prst="donut">
            <a:avLst>
              <a:gd name="adj" fmla="val 10467"/>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9"/>
          <p:cNvSpPr/>
          <p:nvPr/>
        </p:nvSpPr>
        <p:spPr>
          <a:xfrm>
            <a:off x="8556000" y="4576450"/>
            <a:ext cx="435600" cy="435600"/>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9"/>
          <p:cNvSpPr/>
          <p:nvPr/>
        </p:nvSpPr>
        <p:spPr>
          <a:xfrm>
            <a:off x="764000" y="-1236275"/>
            <a:ext cx="7616100" cy="7616100"/>
          </a:xfrm>
          <a:prstGeom prst="ellipse">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9"/>
          <p:cNvSpPr/>
          <p:nvPr/>
        </p:nvSpPr>
        <p:spPr>
          <a:xfrm>
            <a:off x="1198300" y="-801975"/>
            <a:ext cx="6747000" cy="6747000"/>
          </a:xfrm>
          <a:prstGeom prst="ellipse">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9"/>
          <p:cNvSpPr/>
          <p:nvPr/>
        </p:nvSpPr>
        <p:spPr>
          <a:xfrm>
            <a:off x="2267900" y="267625"/>
            <a:ext cx="4608300" cy="4608300"/>
          </a:xfrm>
          <a:prstGeom prst="ellipse">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9"/>
          <p:cNvSpPr txBox="1">
            <a:spLocks noGrp="1"/>
          </p:cNvSpPr>
          <p:nvPr>
            <p:ph type="sldNum" idx="12"/>
          </p:nvPr>
        </p:nvSpPr>
        <p:spPr>
          <a:xfrm>
            <a:off x="8555875" y="4576450"/>
            <a:ext cx="435600" cy="435600"/>
          </a:xfrm>
          <a:prstGeom prst="rect">
            <a:avLst/>
          </a:prstGeom>
        </p:spPr>
        <p:txBody>
          <a:bodyPr spcFirstLastPara="1" wrap="square" lIns="91425" tIns="91425" rIns="91425" bIns="91425" anchor="ctr" anchorCtr="0">
            <a:norm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20"/>
          <p:cNvSpPr txBox="1">
            <a:spLocks noGrp="1"/>
          </p:cNvSpPr>
          <p:nvPr>
            <p:ph type="ctrTitle"/>
          </p:nvPr>
        </p:nvSpPr>
        <p:spPr>
          <a:xfrm>
            <a:off x="2211600" y="1991850"/>
            <a:ext cx="6063600" cy="1629600"/>
          </a:xfrm>
          <a:prstGeom prst="rect">
            <a:avLst/>
          </a:prstGeom>
        </p:spPr>
        <p:txBody>
          <a:bodyPr spcFirstLastPara="1" wrap="square" lIns="91425" tIns="91425" rIns="91425" bIns="91425" anchor="ctr" anchorCtr="0">
            <a:normAutofit fontScale="90000"/>
          </a:bodyPr>
          <a:lstStyle/>
          <a:p>
            <a:pPr marL="0" lvl="0" indent="0" algn="l" rtl="0">
              <a:spcBef>
                <a:spcPts val="0"/>
              </a:spcBef>
              <a:spcAft>
                <a:spcPts val="0"/>
              </a:spcAft>
              <a:buNone/>
            </a:pPr>
            <a:r>
              <a:rPr lang="en">
                <a:solidFill>
                  <a:schemeClr val="lt1"/>
                </a:solidFill>
              </a:rPr>
              <a:t>TENDER MANAGEMENT SYSTEM</a:t>
            </a:r>
            <a:endParaRPr>
              <a:solidFill>
                <a:schemeClr val="lt1"/>
              </a:solidFill>
            </a:endParaRPr>
          </a:p>
        </p:txBody>
      </p:sp>
      <p:grpSp>
        <p:nvGrpSpPr>
          <p:cNvPr id="133" name="Google Shape;133;p20"/>
          <p:cNvGrpSpPr/>
          <p:nvPr/>
        </p:nvGrpSpPr>
        <p:grpSpPr>
          <a:xfrm>
            <a:off x="1311079" y="985525"/>
            <a:ext cx="832106" cy="832102"/>
            <a:chOff x="1923675" y="1633650"/>
            <a:chExt cx="436000" cy="435975"/>
          </a:xfrm>
        </p:grpSpPr>
        <p:sp>
          <p:nvSpPr>
            <p:cNvPr id="134" name="Google Shape;134;p20"/>
            <p:cNvSpPr/>
            <p:nvPr/>
          </p:nvSpPr>
          <p:spPr>
            <a:xfrm>
              <a:off x="2209250" y="1633650"/>
              <a:ext cx="150425" cy="150425"/>
            </a:xfrm>
            <a:custGeom>
              <a:avLst/>
              <a:gdLst/>
              <a:ahLst/>
              <a:cxnLst/>
              <a:rect l="l" t="t" r="r" b="b"/>
              <a:pathLst>
                <a:path w="6017" h="6017" fill="none" extrusionOk="0">
                  <a:moveTo>
                    <a:pt x="5846" y="3605"/>
                  </a:moveTo>
                  <a:lnTo>
                    <a:pt x="2412" y="171"/>
                  </a:lnTo>
                  <a:lnTo>
                    <a:pt x="2412" y="171"/>
                  </a:lnTo>
                  <a:lnTo>
                    <a:pt x="2314" y="98"/>
                  </a:lnTo>
                  <a:lnTo>
                    <a:pt x="2217" y="49"/>
                  </a:lnTo>
                  <a:lnTo>
                    <a:pt x="2095" y="25"/>
                  </a:lnTo>
                  <a:lnTo>
                    <a:pt x="1997" y="1"/>
                  </a:lnTo>
                  <a:lnTo>
                    <a:pt x="1876" y="25"/>
                  </a:lnTo>
                  <a:lnTo>
                    <a:pt x="1778" y="49"/>
                  </a:lnTo>
                  <a:lnTo>
                    <a:pt x="1681" y="98"/>
                  </a:lnTo>
                  <a:lnTo>
                    <a:pt x="1583" y="171"/>
                  </a:lnTo>
                  <a:lnTo>
                    <a:pt x="0" y="1778"/>
                  </a:lnTo>
                  <a:lnTo>
                    <a:pt x="4238" y="6016"/>
                  </a:lnTo>
                  <a:lnTo>
                    <a:pt x="5846" y="4433"/>
                  </a:lnTo>
                  <a:lnTo>
                    <a:pt x="5846" y="4433"/>
                  </a:lnTo>
                  <a:lnTo>
                    <a:pt x="5919" y="4336"/>
                  </a:lnTo>
                  <a:lnTo>
                    <a:pt x="5967" y="4238"/>
                  </a:lnTo>
                  <a:lnTo>
                    <a:pt x="5992" y="4141"/>
                  </a:lnTo>
                  <a:lnTo>
                    <a:pt x="6016" y="4019"/>
                  </a:lnTo>
                  <a:lnTo>
                    <a:pt x="5992" y="3922"/>
                  </a:lnTo>
                  <a:lnTo>
                    <a:pt x="5967" y="3800"/>
                  </a:lnTo>
                  <a:lnTo>
                    <a:pt x="5919" y="3703"/>
                  </a:lnTo>
                  <a:lnTo>
                    <a:pt x="5846" y="3605"/>
                  </a:lnTo>
                  <a:lnTo>
                    <a:pt x="5846" y="3605"/>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20"/>
            <p:cNvSpPr/>
            <p:nvPr/>
          </p:nvSpPr>
          <p:spPr>
            <a:xfrm>
              <a:off x="2019900" y="1757250"/>
              <a:ext cx="261825" cy="261850"/>
            </a:xfrm>
            <a:custGeom>
              <a:avLst/>
              <a:gdLst/>
              <a:ahLst/>
              <a:cxnLst/>
              <a:rect l="l" t="t" r="r" b="b"/>
              <a:pathLst>
                <a:path w="10473" h="10474" fill="none" extrusionOk="0">
                  <a:moveTo>
                    <a:pt x="10473" y="1"/>
                  </a:moveTo>
                  <a:lnTo>
                    <a:pt x="0" y="1047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20"/>
            <p:cNvSpPr/>
            <p:nvPr/>
          </p:nvSpPr>
          <p:spPr>
            <a:xfrm>
              <a:off x="1923675" y="1681150"/>
              <a:ext cx="388500" cy="388475"/>
            </a:xfrm>
            <a:custGeom>
              <a:avLst/>
              <a:gdLst/>
              <a:ahLst/>
              <a:cxnLst/>
              <a:rect l="l" t="t" r="r" b="b"/>
              <a:pathLst>
                <a:path w="15540" h="15539" fill="none" extrusionOk="0">
                  <a:moveTo>
                    <a:pt x="11277" y="0"/>
                  </a:moveTo>
                  <a:lnTo>
                    <a:pt x="756" y="10546"/>
                  </a:lnTo>
                  <a:lnTo>
                    <a:pt x="756" y="10546"/>
                  </a:lnTo>
                  <a:lnTo>
                    <a:pt x="683" y="10619"/>
                  </a:lnTo>
                  <a:lnTo>
                    <a:pt x="634" y="10692"/>
                  </a:lnTo>
                  <a:lnTo>
                    <a:pt x="610" y="10765"/>
                  </a:lnTo>
                  <a:lnTo>
                    <a:pt x="585" y="10863"/>
                  </a:lnTo>
                  <a:lnTo>
                    <a:pt x="1" y="14881"/>
                  </a:lnTo>
                  <a:lnTo>
                    <a:pt x="1" y="14881"/>
                  </a:lnTo>
                  <a:lnTo>
                    <a:pt x="1" y="15003"/>
                  </a:lnTo>
                  <a:lnTo>
                    <a:pt x="25" y="15149"/>
                  </a:lnTo>
                  <a:lnTo>
                    <a:pt x="98" y="15271"/>
                  </a:lnTo>
                  <a:lnTo>
                    <a:pt x="171" y="15368"/>
                  </a:lnTo>
                  <a:lnTo>
                    <a:pt x="171" y="15368"/>
                  </a:lnTo>
                  <a:lnTo>
                    <a:pt x="269" y="15441"/>
                  </a:lnTo>
                  <a:lnTo>
                    <a:pt x="366" y="15490"/>
                  </a:lnTo>
                  <a:lnTo>
                    <a:pt x="464" y="15514"/>
                  </a:lnTo>
                  <a:lnTo>
                    <a:pt x="585" y="15539"/>
                  </a:lnTo>
                  <a:lnTo>
                    <a:pt x="585" y="15539"/>
                  </a:lnTo>
                  <a:lnTo>
                    <a:pt x="659" y="15539"/>
                  </a:lnTo>
                  <a:lnTo>
                    <a:pt x="4677" y="14954"/>
                  </a:lnTo>
                  <a:lnTo>
                    <a:pt x="4677" y="14954"/>
                  </a:lnTo>
                  <a:lnTo>
                    <a:pt x="4848" y="14905"/>
                  </a:lnTo>
                  <a:lnTo>
                    <a:pt x="4921" y="14857"/>
                  </a:lnTo>
                  <a:lnTo>
                    <a:pt x="4994" y="14784"/>
                  </a:lnTo>
                  <a:lnTo>
                    <a:pt x="15539" y="4262"/>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20"/>
            <p:cNvSpPr/>
            <p:nvPr/>
          </p:nvSpPr>
          <p:spPr>
            <a:xfrm>
              <a:off x="1974225" y="1711575"/>
              <a:ext cx="261825" cy="261850"/>
            </a:xfrm>
            <a:custGeom>
              <a:avLst/>
              <a:gdLst/>
              <a:ahLst/>
              <a:cxnLst/>
              <a:rect l="l" t="t" r="r" b="b"/>
              <a:pathLst>
                <a:path w="10473" h="10474" fill="none" extrusionOk="0">
                  <a:moveTo>
                    <a:pt x="0" y="10474"/>
                  </a:moveTo>
                  <a:lnTo>
                    <a:pt x="10473"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20"/>
            <p:cNvSpPr/>
            <p:nvPr/>
          </p:nvSpPr>
          <p:spPr>
            <a:xfrm>
              <a:off x="1934650" y="2014200"/>
              <a:ext cx="44475" cy="44475"/>
            </a:xfrm>
            <a:custGeom>
              <a:avLst/>
              <a:gdLst/>
              <a:ahLst/>
              <a:cxnLst/>
              <a:rect l="l" t="t" r="r" b="b"/>
              <a:pathLst>
                <a:path w="1779" h="1779" fill="none" extrusionOk="0">
                  <a:moveTo>
                    <a:pt x="1778" y="1778"/>
                  </a:moveTo>
                  <a:lnTo>
                    <a:pt x="0"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20"/>
            <p:cNvSpPr/>
            <p:nvPr/>
          </p:nvSpPr>
          <p:spPr>
            <a:xfrm>
              <a:off x="1944375" y="1947225"/>
              <a:ext cx="101725" cy="101700"/>
            </a:xfrm>
            <a:custGeom>
              <a:avLst/>
              <a:gdLst/>
              <a:ahLst/>
              <a:cxnLst/>
              <a:rect l="l" t="t" r="r" b="b"/>
              <a:pathLst>
                <a:path w="4069" h="4068" fill="none" extrusionOk="0">
                  <a:moveTo>
                    <a:pt x="1" y="49"/>
                  </a:moveTo>
                  <a:lnTo>
                    <a:pt x="1" y="49"/>
                  </a:lnTo>
                  <a:lnTo>
                    <a:pt x="25" y="0"/>
                  </a:lnTo>
                  <a:lnTo>
                    <a:pt x="25" y="0"/>
                  </a:lnTo>
                  <a:lnTo>
                    <a:pt x="4068" y="4043"/>
                  </a:lnTo>
                  <a:lnTo>
                    <a:pt x="4068" y="4043"/>
                  </a:lnTo>
                  <a:lnTo>
                    <a:pt x="4068" y="4043"/>
                  </a:lnTo>
                  <a:lnTo>
                    <a:pt x="4020" y="4068"/>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11"/>
        <p:cNvGrpSpPr/>
        <p:nvPr/>
      </p:nvGrpSpPr>
      <p:grpSpPr>
        <a:xfrm>
          <a:off x="0" y="0"/>
          <a:ext cx="0" cy="0"/>
          <a:chOff x="0" y="0"/>
          <a:chExt cx="0" cy="0"/>
        </a:xfrm>
      </p:grpSpPr>
      <p:sp>
        <p:nvSpPr>
          <p:cNvPr id="212" name="Google Shape;212;p30"/>
          <p:cNvSpPr txBox="1">
            <a:spLocks noGrp="1"/>
          </p:cNvSpPr>
          <p:nvPr>
            <p:ph type="title"/>
          </p:nvPr>
        </p:nvSpPr>
        <p:spPr>
          <a:xfrm>
            <a:off x="291000" y="125200"/>
            <a:ext cx="7398000" cy="86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2000" b="1" dirty="0"/>
              <a:t>New user signup :</a:t>
            </a:r>
            <a:endParaRPr sz="2000" b="1" dirty="0"/>
          </a:p>
        </p:txBody>
      </p:sp>
      <p:sp>
        <p:nvSpPr>
          <p:cNvPr id="213" name="Google Shape;213;p3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b="0">
                <a:solidFill>
                  <a:schemeClr val="dk2"/>
                </a:solidFill>
                <a:latin typeface="Arial"/>
                <a:ea typeface="Arial"/>
                <a:cs typeface="Arial"/>
                <a:sym typeface="Arial"/>
              </a:rPr>
              <a:t>10</a:t>
            </a:fld>
            <a:endParaRPr b="0">
              <a:solidFill>
                <a:schemeClr val="dk2"/>
              </a:solidFill>
              <a:latin typeface="Arial"/>
              <a:ea typeface="Arial"/>
              <a:cs typeface="Arial"/>
              <a:sym typeface="Arial"/>
            </a:endParaRPr>
          </a:p>
        </p:txBody>
      </p:sp>
      <p:pic>
        <p:nvPicPr>
          <p:cNvPr id="214" name="Google Shape;214;p30"/>
          <p:cNvPicPr preferRelativeResize="0"/>
          <p:nvPr/>
        </p:nvPicPr>
        <p:blipFill>
          <a:blip r:embed="rId3">
            <a:alphaModFix/>
          </a:blip>
          <a:stretch>
            <a:fillRect/>
          </a:stretch>
        </p:blipFill>
        <p:spPr>
          <a:xfrm>
            <a:off x="1049536" y="1035350"/>
            <a:ext cx="7044924" cy="402147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18"/>
        <p:cNvGrpSpPr/>
        <p:nvPr/>
      </p:nvGrpSpPr>
      <p:grpSpPr>
        <a:xfrm>
          <a:off x="0" y="0"/>
          <a:ext cx="0" cy="0"/>
          <a:chOff x="0" y="0"/>
          <a:chExt cx="0" cy="0"/>
        </a:xfrm>
      </p:grpSpPr>
      <p:sp>
        <p:nvSpPr>
          <p:cNvPr id="219" name="Google Shape;219;p31"/>
          <p:cNvSpPr txBox="1">
            <a:spLocks noGrp="1"/>
          </p:cNvSpPr>
          <p:nvPr>
            <p:ph type="title"/>
          </p:nvPr>
        </p:nvSpPr>
        <p:spPr>
          <a:xfrm>
            <a:off x="413475" y="160175"/>
            <a:ext cx="7398000" cy="86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2000" b="1" dirty="0"/>
              <a:t>Login Page</a:t>
            </a:r>
            <a:endParaRPr sz="2000" b="1" dirty="0"/>
          </a:p>
        </p:txBody>
      </p:sp>
      <p:sp>
        <p:nvSpPr>
          <p:cNvPr id="220" name="Google Shape;220;p3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b="0">
                <a:solidFill>
                  <a:schemeClr val="dk2"/>
                </a:solidFill>
                <a:latin typeface="Arial"/>
                <a:ea typeface="Arial"/>
                <a:cs typeface="Arial"/>
                <a:sym typeface="Arial"/>
              </a:rPr>
              <a:t>11</a:t>
            </a:fld>
            <a:endParaRPr b="0">
              <a:solidFill>
                <a:schemeClr val="dk2"/>
              </a:solidFill>
              <a:latin typeface="Arial"/>
              <a:ea typeface="Arial"/>
              <a:cs typeface="Arial"/>
              <a:sym typeface="Arial"/>
            </a:endParaRPr>
          </a:p>
        </p:txBody>
      </p:sp>
      <p:pic>
        <p:nvPicPr>
          <p:cNvPr id="221" name="Google Shape;221;p31"/>
          <p:cNvPicPr preferRelativeResize="0"/>
          <p:nvPr/>
        </p:nvPicPr>
        <p:blipFill>
          <a:blip r:embed="rId3">
            <a:alphaModFix/>
          </a:blip>
          <a:stretch>
            <a:fillRect/>
          </a:stretch>
        </p:blipFill>
        <p:spPr>
          <a:xfrm>
            <a:off x="1053375" y="901000"/>
            <a:ext cx="7279251" cy="409460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25"/>
        <p:cNvGrpSpPr/>
        <p:nvPr/>
      </p:nvGrpSpPr>
      <p:grpSpPr>
        <a:xfrm>
          <a:off x="0" y="0"/>
          <a:ext cx="0" cy="0"/>
          <a:chOff x="0" y="0"/>
          <a:chExt cx="0" cy="0"/>
        </a:xfrm>
      </p:grpSpPr>
      <p:sp>
        <p:nvSpPr>
          <p:cNvPr id="226" name="Google Shape;226;p32"/>
          <p:cNvSpPr txBox="1">
            <a:spLocks noGrp="1"/>
          </p:cNvSpPr>
          <p:nvPr>
            <p:ph type="title"/>
          </p:nvPr>
        </p:nvSpPr>
        <p:spPr>
          <a:xfrm>
            <a:off x="562175" y="527575"/>
            <a:ext cx="7433100" cy="60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b="1" dirty="0"/>
              <a:t>Admin Module </a:t>
            </a:r>
            <a:endParaRPr dirty="0"/>
          </a:p>
        </p:txBody>
      </p:sp>
      <p:sp>
        <p:nvSpPr>
          <p:cNvPr id="227" name="Google Shape;227;p32"/>
          <p:cNvSpPr txBox="1">
            <a:spLocks noGrp="1"/>
          </p:cNvSpPr>
          <p:nvPr>
            <p:ph type="body" idx="1"/>
          </p:nvPr>
        </p:nvSpPr>
        <p:spPr>
          <a:xfrm>
            <a:off x="1201100" y="1216025"/>
            <a:ext cx="6654300" cy="3061500"/>
          </a:xfrm>
          <a:prstGeom prst="rect">
            <a:avLst/>
          </a:prstGeom>
        </p:spPr>
        <p:txBody>
          <a:bodyPr spcFirstLastPara="1" wrap="square" lIns="91425" tIns="91425" rIns="91425" bIns="91425" anchor="t" anchorCtr="0">
            <a:normAutofit/>
          </a:bodyPr>
          <a:lstStyle/>
          <a:p>
            <a:pPr marL="0" lvl="0" indent="0" algn="l" rtl="0">
              <a:lnSpc>
                <a:spcPct val="90000"/>
              </a:lnSpc>
              <a:spcBef>
                <a:spcPts val="1000"/>
              </a:spcBef>
              <a:spcAft>
                <a:spcPts val="0"/>
              </a:spcAft>
              <a:buClr>
                <a:schemeClr val="dk1"/>
              </a:buClr>
              <a:buSzPct val="45833"/>
              <a:buFont typeface="Arial"/>
              <a:buNone/>
            </a:pPr>
            <a:r>
              <a:rPr lang="en" sz="2400" dirty="0">
                <a:solidFill>
                  <a:schemeClr val="dk1"/>
                </a:solidFill>
              </a:rPr>
              <a:t>•</a:t>
            </a:r>
            <a:r>
              <a:rPr lang="en" sz="2400" dirty="0">
                <a:solidFill>
                  <a:schemeClr val="dk1"/>
                </a:solidFill>
                <a:latin typeface="Goudy Old Style" panose="02020502050305020303" pitchFamily="18" charset="0"/>
              </a:rPr>
              <a:t>Login</a:t>
            </a:r>
            <a:endParaRPr sz="2400" dirty="0">
              <a:solidFill>
                <a:schemeClr val="dk1"/>
              </a:solidFill>
              <a:latin typeface="Goudy Old Style" panose="02020502050305020303" pitchFamily="18" charset="0"/>
            </a:endParaRPr>
          </a:p>
          <a:p>
            <a:pPr marL="0" lvl="0" indent="0" algn="l" rtl="0">
              <a:lnSpc>
                <a:spcPct val="90000"/>
              </a:lnSpc>
              <a:spcBef>
                <a:spcPts val="1000"/>
              </a:spcBef>
              <a:spcAft>
                <a:spcPts val="0"/>
              </a:spcAft>
              <a:buClr>
                <a:schemeClr val="dk1"/>
              </a:buClr>
              <a:buSzPct val="45833"/>
              <a:buFont typeface="Arial"/>
              <a:buNone/>
            </a:pPr>
            <a:r>
              <a:rPr lang="en" sz="2400" dirty="0">
                <a:solidFill>
                  <a:schemeClr val="dk1"/>
                </a:solidFill>
                <a:latin typeface="Goudy Old Style" panose="02020502050305020303" pitchFamily="18" charset="0"/>
              </a:rPr>
              <a:t>•Register Contractor</a:t>
            </a:r>
            <a:endParaRPr sz="2400" dirty="0">
              <a:solidFill>
                <a:schemeClr val="dk1"/>
              </a:solidFill>
              <a:latin typeface="Goudy Old Style" panose="02020502050305020303" pitchFamily="18" charset="0"/>
            </a:endParaRPr>
          </a:p>
          <a:p>
            <a:pPr marL="0" lvl="0" indent="0" algn="l" rtl="0">
              <a:lnSpc>
                <a:spcPct val="90000"/>
              </a:lnSpc>
              <a:spcBef>
                <a:spcPts val="1000"/>
              </a:spcBef>
              <a:spcAft>
                <a:spcPts val="0"/>
              </a:spcAft>
              <a:buClr>
                <a:schemeClr val="dk1"/>
              </a:buClr>
              <a:buSzPct val="45833"/>
              <a:buFont typeface="Arial"/>
              <a:buNone/>
            </a:pPr>
            <a:r>
              <a:rPr lang="en" sz="2400" dirty="0">
                <a:solidFill>
                  <a:schemeClr val="dk1"/>
                </a:solidFill>
                <a:latin typeface="Goudy Old Style" panose="02020502050305020303" pitchFamily="18" charset="0"/>
              </a:rPr>
              <a:t>•View Tenders</a:t>
            </a:r>
            <a:endParaRPr sz="2400" dirty="0">
              <a:solidFill>
                <a:schemeClr val="dk1"/>
              </a:solidFill>
              <a:latin typeface="Goudy Old Style" panose="02020502050305020303" pitchFamily="18" charset="0"/>
            </a:endParaRPr>
          </a:p>
          <a:p>
            <a:pPr marL="0" lvl="0" indent="0" algn="l" rtl="0">
              <a:lnSpc>
                <a:spcPct val="90000"/>
              </a:lnSpc>
              <a:spcBef>
                <a:spcPts val="1000"/>
              </a:spcBef>
              <a:spcAft>
                <a:spcPts val="0"/>
              </a:spcAft>
              <a:buClr>
                <a:schemeClr val="dk1"/>
              </a:buClr>
              <a:buSzPct val="45833"/>
              <a:buFont typeface="Arial"/>
              <a:buNone/>
            </a:pPr>
            <a:r>
              <a:rPr lang="en" sz="2400" dirty="0">
                <a:solidFill>
                  <a:schemeClr val="dk1"/>
                </a:solidFill>
                <a:latin typeface="Goudy Old Style" panose="02020502050305020303" pitchFamily="18" charset="0"/>
              </a:rPr>
              <a:t>•Confirm Biddings</a:t>
            </a:r>
            <a:endParaRPr sz="2400" dirty="0">
              <a:solidFill>
                <a:schemeClr val="dk1"/>
              </a:solidFill>
              <a:latin typeface="Goudy Old Style" panose="02020502050305020303" pitchFamily="18" charset="0"/>
            </a:endParaRPr>
          </a:p>
          <a:p>
            <a:pPr marL="0" lvl="0" indent="0" algn="l" rtl="0">
              <a:lnSpc>
                <a:spcPct val="90000"/>
              </a:lnSpc>
              <a:spcBef>
                <a:spcPts val="1000"/>
              </a:spcBef>
              <a:spcAft>
                <a:spcPts val="0"/>
              </a:spcAft>
              <a:buClr>
                <a:schemeClr val="dk1"/>
              </a:buClr>
              <a:buSzPct val="45833"/>
              <a:buFont typeface="Arial"/>
              <a:buNone/>
            </a:pPr>
            <a:r>
              <a:rPr lang="en" sz="2400" dirty="0">
                <a:solidFill>
                  <a:schemeClr val="dk1"/>
                </a:solidFill>
                <a:latin typeface="Goudy Old Style" panose="02020502050305020303" pitchFamily="18" charset="0"/>
              </a:rPr>
              <a:t>•Logout</a:t>
            </a:r>
            <a:endParaRPr sz="2400" dirty="0">
              <a:solidFill>
                <a:schemeClr val="dk1"/>
              </a:solidFill>
              <a:latin typeface="Goudy Old Style" panose="02020502050305020303" pitchFamily="18" charset="0"/>
            </a:endParaRPr>
          </a:p>
          <a:p>
            <a:pPr marL="0" lvl="0" indent="0" algn="l" rtl="0">
              <a:lnSpc>
                <a:spcPct val="90000"/>
              </a:lnSpc>
              <a:spcBef>
                <a:spcPts val="1000"/>
              </a:spcBef>
              <a:spcAft>
                <a:spcPts val="0"/>
              </a:spcAft>
              <a:buNone/>
            </a:pPr>
            <a:endParaRPr sz="2800" dirty="0">
              <a:solidFill>
                <a:schemeClr val="dk1"/>
              </a:solidFill>
            </a:endParaRPr>
          </a:p>
          <a:p>
            <a:pPr marL="0" lvl="0" indent="0" algn="l" rtl="0">
              <a:lnSpc>
                <a:spcPct val="90000"/>
              </a:lnSpc>
              <a:spcBef>
                <a:spcPts val="1000"/>
              </a:spcBef>
              <a:spcAft>
                <a:spcPts val="0"/>
              </a:spcAft>
              <a:buNone/>
            </a:pPr>
            <a:endParaRPr sz="2800" dirty="0">
              <a:solidFill>
                <a:schemeClr val="dk1"/>
              </a:solidFill>
            </a:endParaRPr>
          </a:p>
          <a:p>
            <a:pPr marL="0" lvl="0" indent="0" algn="l" rtl="0">
              <a:lnSpc>
                <a:spcPct val="90000"/>
              </a:lnSpc>
              <a:spcBef>
                <a:spcPts val="1000"/>
              </a:spcBef>
              <a:spcAft>
                <a:spcPts val="1200"/>
              </a:spcAft>
              <a:buNone/>
            </a:pPr>
            <a:endParaRPr sz="2800" dirty="0">
              <a:solidFill>
                <a:schemeClr val="dk1"/>
              </a:solidFill>
            </a:endParaRPr>
          </a:p>
        </p:txBody>
      </p:sp>
      <p:sp>
        <p:nvSpPr>
          <p:cNvPr id="228" name="Google Shape;228;p3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b="0">
                <a:solidFill>
                  <a:schemeClr val="dk2"/>
                </a:solidFill>
                <a:latin typeface="Arial"/>
                <a:ea typeface="Arial"/>
                <a:cs typeface="Arial"/>
                <a:sym typeface="Arial"/>
              </a:rPr>
              <a:t>12</a:t>
            </a:fld>
            <a:endParaRPr b="0">
              <a:solidFill>
                <a:schemeClr val="dk2"/>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151E4D-AD23-4FE4-8675-8580EBD96994}"/>
              </a:ext>
            </a:extLst>
          </p:cNvPr>
          <p:cNvSpPr>
            <a:spLocks noGrp="1"/>
          </p:cNvSpPr>
          <p:nvPr>
            <p:ph type="title"/>
          </p:nvPr>
        </p:nvSpPr>
        <p:spPr/>
        <p:txBody>
          <a:bodyPr>
            <a:normAutofit fontScale="90000"/>
          </a:bodyPr>
          <a:lstStyle/>
          <a:p>
            <a:r>
              <a:rPr lang="en-IN" dirty="0"/>
              <a:t>Register Contractor</a:t>
            </a:r>
          </a:p>
        </p:txBody>
      </p:sp>
      <p:sp>
        <p:nvSpPr>
          <p:cNvPr id="4" name="Slide Number Placeholder 3">
            <a:extLst>
              <a:ext uri="{FF2B5EF4-FFF2-40B4-BE49-F238E27FC236}">
                <a16:creationId xmlns:a16="http://schemas.microsoft.com/office/drawing/2014/main" id="{24E23036-281A-4F6D-A2AB-800074D8612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13</a:t>
            </a:fld>
            <a:endParaRPr lang="en"/>
          </a:p>
        </p:txBody>
      </p:sp>
      <p:pic>
        <p:nvPicPr>
          <p:cNvPr id="5" name="Content Placeholder 10">
            <a:extLst>
              <a:ext uri="{FF2B5EF4-FFF2-40B4-BE49-F238E27FC236}">
                <a16:creationId xmlns:a16="http://schemas.microsoft.com/office/drawing/2014/main" id="{736B31D0-BA5E-4CEE-9025-2DA881C590FC}"/>
              </a:ext>
            </a:extLst>
          </p:cNvPr>
          <p:cNvPicPr>
            <a:picLocks noGrp="1" noChangeAspect="1"/>
          </p:cNvPicPr>
          <p:nvPr>
            <p:ph sz="quarter" idx="10"/>
          </p:nvPr>
        </p:nvPicPr>
        <p:blipFill>
          <a:blip r:embed="rId2"/>
          <a:stretch>
            <a:fillRect/>
          </a:stretch>
        </p:blipFill>
        <p:spPr>
          <a:xfrm>
            <a:off x="1382233" y="1152475"/>
            <a:ext cx="6113720" cy="3281650"/>
          </a:xfrm>
        </p:spPr>
      </p:pic>
      <p:pic>
        <p:nvPicPr>
          <p:cNvPr id="7" name="Picture 6">
            <a:extLst>
              <a:ext uri="{FF2B5EF4-FFF2-40B4-BE49-F238E27FC236}">
                <a16:creationId xmlns:a16="http://schemas.microsoft.com/office/drawing/2014/main" id="{CF4F313E-CE5C-4314-9B0B-73B93C820D9D}"/>
              </a:ext>
            </a:extLst>
          </p:cNvPr>
          <p:cNvPicPr>
            <a:picLocks noChangeAspect="1"/>
          </p:cNvPicPr>
          <p:nvPr/>
        </p:nvPicPr>
        <p:blipFill>
          <a:blip r:embed="rId3"/>
          <a:stretch>
            <a:fillRect/>
          </a:stretch>
        </p:blipFill>
        <p:spPr>
          <a:xfrm>
            <a:off x="1552353" y="1152475"/>
            <a:ext cx="5858540" cy="3476853"/>
          </a:xfrm>
          <a:prstGeom prst="rect">
            <a:avLst/>
          </a:prstGeom>
        </p:spPr>
      </p:pic>
    </p:spTree>
    <p:extLst>
      <p:ext uri="{BB962C8B-B14F-4D97-AF65-F5344CB8AC3E}">
        <p14:creationId xmlns:p14="http://schemas.microsoft.com/office/powerpoint/2010/main" val="35557454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1C8A8B-8308-4D01-9D3D-AFC744074669}"/>
              </a:ext>
            </a:extLst>
          </p:cNvPr>
          <p:cNvSpPr>
            <a:spLocks noGrp="1"/>
          </p:cNvSpPr>
          <p:nvPr>
            <p:ph type="title"/>
          </p:nvPr>
        </p:nvSpPr>
        <p:spPr/>
        <p:txBody>
          <a:bodyPr>
            <a:normAutofit fontScale="90000"/>
          </a:bodyPr>
          <a:lstStyle/>
          <a:p>
            <a:r>
              <a:rPr lang="en-IN" dirty="0"/>
              <a:t>View Tenders </a:t>
            </a:r>
          </a:p>
        </p:txBody>
      </p:sp>
      <p:sp>
        <p:nvSpPr>
          <p:cNvPr id="4" name="Slide Number Placeholder 3">
            <a:extLst>
              <a:ext uri="{FF2B5EF4-FFF2-40B4-BE49-F238E27FC236}">
                <a16:creationId xmlns:a16="http://schemas.microsoft.com/office/drawing/2014/main" id="{57EACAC0-98BA-4C09-BFAB-819711B454B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14</a:t>
            </a:fld>
            <a:endParaRPr lang="en"/>
          </a:p>
        </p:txBody>
      </p:sp>
      <p:pic>
        <p:nvPicPr>
          <p:cNvPr id="5" name="Content Placeholder 4">
            <a:extLst>
              <a:ext uri="{FF2B5EF4-FFF2-40B4-BE49-F238E27FC236}">
                <a16:creationId xmlns:a16="http://schemas.microsoft.com/office/drawing/2014/main" id="{91085F24-2533-482E-B001-1446A0DF812E}"/>
              </a:ext>
            </a:extLst>
          </p:cNvPr>
          <p:cNvPicPr>
            <a:picLocks noGrp="1" noChangeAspect="1"/>
          </p:cNvPicPr>
          <p:nvPr>
            <p:ph sz="quarter" idx="10"/>
          </p:nvPr>
        </p:nvPicPr>
        <p:blipFill>
          <a:blip r:embed="rId2"/>
          <a:stretch>
            <a:fillRect/>
          </a:stretch>
        </p:blipFill>
        <p:spPr>
          <a:xfrm>
            <a:off x="1945758" y="1152475"/>
            <a:ext cx="5784112" cy="3416400"/>
          </a:xfrm>
        </p:spPr>
      </p:pic>
      <p:pic>
        <p:nvPicPr>
          <p:cNvPr id="6" name="Picture 5">
            <a:extLst>
              <a:ext uri="{FF2B5EF4-FFF2-40B4-BE49-F238E27FC236}">
                <a16:creationId xmlns:a16="http://schemas.microsoft.com/office/drawing/2014/main" id="{68CDD989-0EE5-447F-9A15-33CC9A8C5254}"/>
              </a:ext>
            </a:extLst>
          </p:cNvPr>
          <p:cNvPicPr>
            <a:picLocks noChangeAspect="1"/>
          </p:cNvPicPr>
          <p:nvPr/>
        </p:nvPicPr>
        <p:blipFill>
          <a:blip r:embed="rId3"/>
          <a:stretch>
            <a:fillRect/>
          </a:stretch>
        </p:blipFill>
        <p:spPr>
          <a:xfrm>
            <a:off x="1690577" y="1152475"/>
            <a:ext cx="6039293" cy="3476853"/>
          </a:xfrm>
          <a:prstGeom prst="rect">
            <a:avLst/>
          </a:prstGeom>
        </p:spPr>
      </p:pic>
    </p:spTree>
    <p:extLst>
      <p:ext uri="{BB962C8B-B14F-4D97-AF65-F5344CB8AC3E}">
        <p14:creationId xmlns:p14="http://schemas.microsoft.com/office/powerpoint/2010/main" val="1903035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F38147-8E83-4965-8C94-0AA245424816}"/>
              </a:ext>
            </a:extLst>
          </p:cNvPr>
          <p:cNvSpPr>
            <a:spLocks noGrp="1"/>
          </p:cNvSpPr>
          <p:nvPr>
            <p:ph type="title"/>
          </p:nvPr>
        </p:nvSpPr>
        <p:spPr/>
        <p:txBody>
          <a:bodyPr>
            <a:normAutofit fontScale="90000"/>
          </a:bodyPr>
          <a:lstStyle/>
          <a:p>
            <a:r>
              <a:rPr lang="en-IN" dirty="0"/>
              <a:t>Confirm Biddings</a:t>
            </a:r>
          </a:p>
        </p:txBody>
      </p:sp>
      <p:sp>
        <p:nvSpPr>
          <p:cNvPr id="4" name="Slide Number Placeholder 3">
            <a:extLst>
              <a:ext uri="{FF2B5EF4-FFF2-40B4-BE49-F238E27FC236}">
                <a16:creationId xmlns:a16="http://schemas.microsoft.com/office/drawing/2014/main" id="{5F679861-048A-4161-9DB1-BFA6CD82B71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15</a:t>
            </a:fld>
            <a:endParaRPr lang="en"/>
          </a:p>
        </p:txBody>
      </p:sp>
      <p:pic>
        <p:nvPicPr>
          <p:cNvPr id="5" name="Content Placeholder 4">
            <a:extLst>
              <a:ext uri="{FF2B5EF4-FFF2-40B4-BE49-F238E27FC236}">
                <a16:creationId xmlns:a16="http://schemas.microsoft.com/office/drawing/2014/main" id="{E4BD4D22-36C7-4382-8447-11DB00A2ED5D}"/>
              </a:ext>
            </a:extLst>
          </p:cNvPr>
          <p:cNvPicPr>
            <a:picLocks noGrp="1" noChangeAspect="1"/>
          </p:cNvPicPr>
          <p:nvPr>
            <p:ph sz="quarter" idx="10"/>
          </p:nvPr>
        </p:nvPicPr>
        <p:blipFill>
          <a:blip r:embed="rId2"/>
          <a:stretch>
            <a:fillRect/>
          </a:stretch>
        </p:blipFill>
        <p:spPr>
          <a:xfrm>
            <a:off x="1850065" y="1152475"/>
            <a:ext cx="5443870" cy="3407350"/>
          </a:xfrm>
        </p:spPr>
      </p:pic>
      <p:pic>
        <p:nvPicPr>
          <p:cNvPr id="6" name="Picture 5">
            <a:extLst>
              <a:ext uri="{FF2B5EF4-FFF2-40B4-BE49-F238E27FC236}">
                <a16:creationId xmlns:a16="http://schemas.microsoft.com/office/drawing/2014/main" id="{9822B159-8ABB-4A94-9AA7-8072544ABF81}"/>
              </a:ext>
            </a:extLst>
          </p:cNvPr>
          <p:cNvPicPr>
            <a:picLocks noChangeAspect="1"/>
          </p:cNvPicPr>
          <p:nvPr/>
        </p:nvPicPr>
        <p:blipFill>
          <a:blip r:embed="rId3"/>
          <a:stretch>
            <a:fillRect/>
          </a:stretch>
        </p:blipFill>
        <p:spPr>
          <a:xfrm>
            <a:off x="1552353" y="1221978"/>
            <a:ext cx="5943600" cy="3407350"/>
          </a:xfrm>
          <a:prstGeom prst="rect">
            <a:avLst/>
          </a:prstGeom>
        </p:spPr>
      </p:pic>
    </p:spTree>
    <p:extLst>
      <p:ext uri="{BB962C8B-B14F-4D97-AF65-F5344CB8AC3E}">
        <p14:creationId xmlns:p14="http://schemas.microsoft.com/office/powerpoint/2010/main" val="23354736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32"/>
        <p:cNvGrpSpPr/>
        <p:nvPr/>
      </p:nvGrpSpPr>
      <p:grpSpPr>
        <a:xfrm>
          <a:off x="0" y="0"/>
          <a:ext cx="0" cy="0"/>
          <a:chOff x="0" y="0"/>
          <a:chExt cx="0" cy="0"/>
        </a:xfrm>
      </p:grpSpPr>
      <p:sp>
        <p:nvSpPr>
          <p:cNvPr id="233" name="Google Shape;233;p33"/>
          <p:cNvSpPr txBox="1">
            <a:spLocks noGrp="1"/>
          </p:cNvSpPr>
          <p:nvPr>
            <p:ph type="title"/>
          </p:nvPr>
        </p:nvSpPr>
        <p:spPr>
          <a:xfrm>
            <a:off x="562175" y="527575"/>
            <a:ext cx="7433100" cy="60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b="1" dirty="0"/>
              <a:t>Contractor Module </a:t>
            </a:r>
            <a:endParaRPr dirty="0"/>
          </a:p>
        </p:txBody>
      </p:sp>
      <p:sp>
        <p:nvSpPr>
          <p:cNvPr id="234" name="Google Shape;234;p33"/>
          <p:cNvSpPr txBox="1">
            <a:spLocks noGrp="1"/>
          </p:cNvSpPr>
          <p:nvPr>
            <p:ph type="body" idx="1"/>
          </p:nvPr>
        </p:nvSpPr>
        <p:spPr>
          <a:xfrm>
            <a:off x="1201100" y="1216025"/>
            <a:ext cx="6654300" cy="3061500"/>
          </a:xfrm>
          <a:prstGeom prst="rect">
            <a:avLst/>
          </a:prstGeom>
        </p:spPr>
        <p:txBody>
          <a:bodyPr spcFirstLastPara="1" wrap="square" lIns="91425" tIns="91425" rIns="91425" bIns="91425" anchor="t" anchorCtr="0">
            <a:normAutofit/>
          </a:bodyPr>
          <a:lstStyle/>
          <a:p>
            <a:pPr marL="0" lvl="0" indent="0" algn="l" rtl="0">
              <a:lnSpc>
                <a:spcPct val="90000"/>
              </a:lnSpc>
              <a:spcBef>
                <a:spcPts val="1000"/>
              </a:spcBef>
              <a:spcAft>
                <a:spcPts val="0"/>
              </a:spcAft>
              <a:buNone/>
            </a:pPr>
            <a:r>
              <a:rPr lang="en" sz="2400" dirty="0">
                <a:solidFill>
                  <a:schemeClr val="dk1"/>
                </a:solidFill>
              </a:rPr>
              <a:t>•</a:t>
            </a:r>
            <a:r>
              <a:rPr lang="en" sz="2400" dirty="0">
                <a:solidFill>
                  <a:srgbClr val="0D0D0D"/>
                </a:solidFill>
                <a:latin typeface="Goudy Old Style" panose="02020502050305020303" pitchFamily="18" charset="0"/>
              </a:rPr>
              <a:t>Generate tender.</a:t>
            </a:r>
            <a:endParaRPr sz="2400" dirty="0">
              <a:solidFill>
                <a:srgbClr val="0D0D0D"/>
              </a:solidFill>
              <a:latin typeface="Goudy Old Style" panose="02020502050305020303" pitchFamily="18" charset="0"/>
            </a:endParaRPr>
          </a:p>
          <a:p>
            <a:pPr marL="0" lvl="0" indent="0" algn="l" rtl="0">
              <a:lnSpc>
                <a:spcPct val="90000"/>
              </a:lnSpc>
              <a:spcBef>
                <a:spcPts val="1000"/>
              </a:spcBef>
              <a:spcAft>
                <a:spcPts val="0"/>
              </a:spcAft>
              <a:buNone/>
            </a:pPr>
            <a:r>
              <a:rPr lang="en" sz="2400" dirty="0">
                <a:solidFill>
                  <a:schemeClr val="dk1"/>
                </a:solidFill>
                <a:latin typeface="Goudy Old Style" panose="02020502050305020303" pitchFamily="18" charset="0"/>
              </a:rPr>
              <a:t>•</a:t>
            </a:r>
            <a:r>
              <a:rPr lang="en" sz="2400" dirty="0">
                <a:solidFill>
                  <a:srgbClr val="0D0D0D"/>
                </a:solidFill>
                <a:latin typeface="Goudy Old Style" panose="02020502050305020303" pitchFamily="18" charset="0"/>
              </a:rPr>
              <a:t>View all tenders.</a:t>
            </a:r>
            <a:endParaRPr sz="2400" dirty="0">
              <a:solidFill>
                <a:srgbClr val="0D0D0D"/>
              </a:solidFill>
              <a:latin typeface="Goudy Old Style" panose="02020502050305020303" pitchFamily="18" charset="0"/>
            </a:endParaRPr>
          </a:p>
          <a:p>
            <a:pPr marL="0" lvl="0" indent="0" algn="l" rtl="0">
              <a:lnSpc>
                <a:spcPct val="90000"/>
              </a:lnSpc>
              <a:spcBef>
                <a:spcPts val="1000"/>
              </a:spcBef>
              <a:spcAft>
                <a:spcPts val="0"/>
              </a:spcAft>
              <a:buNone/>
            </a:pPr>
            <a:r>
              <a:rPr lang="en" sz="2400" dirty="0">
                <a:solidFill>
                  <a:schemeClr val="dk1"/>
                </a:solidFill>
                <a:latin typeface="Goudy Old Style" panose="02020502050305020303" pitchFamily="18" charset="0"/>
              </a:rPr>
              <a:t>•</a:t>
            </a:r>
            <a:r>
              <a:rPr lang="en" sz="2400" dirty="0">
                <a:solidFill>
                  <a:srgbClr val="0D0D0D"/>
                </a:solidFill>
                <a:latin typeface="Goudy Old Style" panose="02020502050305020303" pitchFamily="18" charset="0"/>
              </a:rPr>
              <a:t>All biddings.</a:t>
            </a:r>
            <a:endParaRPr sz="2400" dirty="0">
              <a:solidFill>
                <a:srgbClr val="0D0D0D"/>
              </a:solidFill>
              <a:latin typeface="Goudy Old Style" panose="02020502050305020303" pitchFamily="18" charset="0"/>
            </a:endParaRPr>
          </a:p>
          <a:p>
            <a:pPr marL="0" lvl="0" indent="0" algn="l" rtl="0">
              <a:lnSpc>
                <a:spcPct val="90000"/>
              </a:lnSpc>
              <a:spcBef>
                <a:spcPts val="1000"/>
              </a:spcBef>
              <a:spcAft>
                <a:spcPts val="0"/>
              </a:spcAft>
              <a:buNone/>
            </a:pPr>
            <a:r>
              <a:rPr lang="en" sz="2400" dirty="0">
                <a:solidFill>
                  <a:schemeClr val="dk1"/>
                </a:solidFill>
                <a:latin typeface="Goudy Old Style" panose="02020502050305020303" pitchFamily="18" charset="0"/>
              </a:rPr>
              <a:t>•</a:t>
            </a:r>
            <a:r>
              <a:rPr lang="en" sz="2400" dirty="0">
                <a:solidFill>
                  <a:srgbClr val="0D0D0D"/>
                </a:solidFill>
                <a:latin typeface="Goudy Old Style" panose="02020502050305020303" pitchFamily="18" charset="0"/>
              </a:rPr>
              <a:t>Confirm biddings.</a:t>
            </a:r>
            <a:endParaRPr sz="2400" dirty="0">
              <a:solidFill>
                <a:srgbClr val="0D0D0D"/>
              </a:solidFill>
              <a:latin typeface="Goudy Old Style" panose="02020502050305020303" pitchFamily="18" charset="0"/>
            </a:endParaRPr>
          </a:p>
          <a:p>
            <a:pPr marL="0" lvl="0" indent="0" algn="l" rtl="0">
              <a:lnSpc>
                <a:spcPct val="90000"/>
              </a:lnSpc>
              <a:spcBef>
                <a:spcPts val="1000"/>
              </a:spcBef>
              <a:spcAft>
                <a:spcPts val="0"/>
              </a:spcAft>
              <a:buNone/>
            </a:pPr>
            <a:r>
              <a:rPr lang="en" sz="2400" dirty="0">
                <a:solidFill>
                  <a:schemeClr val="dk1"/>
                </a:solidFill>
                <a:latin typeface="Goudy Old Style" panose="02020502050305020303" pitchFamily="18" charset="0"/>
              </a:rPr>
              <a:t>•</a:t>
            </a:r>
            <a:r>
              <a:rPr lang="en" sz="2400" dirty="0">
                <a:solidFill>
                  <a:srgbClr val="0D0D0D"/>
                </a:solidFill>
                <a:latin typeface="Goudy Old Style" panose="02020502050305020303" pitchFamily="18" charset="0"/>
              </a:rPr>
              <a:t>Logout</a:t>
            </a:r>
            <a:endParaRPr sz="2400" dirty="0">
              <a:solidFill>
                <a:schemeClr val="dk1"/>
              </a:solidFill>
              <a:latin typeface="Goudy Old Style" panose="02020502050305020303" pitchFamily="18" charset="0"/>
            </a:endParaRPr>
          </a:p>
          <a:p>
            <a:pPr marL="0" lvl="0" indent="0" algn="l" rtl="0">
              <a:lnSpc>
                <a:spcPct val="90000"/>
              </a:lnSpc>
              <a:spcBef>
                <a:spcPts val="1000"/>
              </a:spcBef>
              <a:spcAft>
                <a:spcPts val="0"/>
              </a:spcAft>
              <a:buNone/>
            </a:pPr>
            <a:endParaRPr sz="2400" dirty="0">
              <a:solidFill>
                <a:schemeClr val="dk1"/>
              </a:solidFill>
              <a:latin typeface="Goudy Old Style" panose="02020502050305020303" pitchFamily="18" charset="0"/>
            </a:endParaRPr>
          </a:p>
          <a:p>
            <a:pPr marL="0" lvl="0" indent="0" algn="l" rtl="0">
              <a:lnSpc>
                <a:spcPct val="90000"/>
              </a:lnSpc>
              <a:spcBef>
                <a:spcPts val="1000"/>
              </a:spcBef>
              <a:spcAft>
                <a:spcPts val="0"/>
              </a:spcAft>
              <a:buNone/>
            </a:pPr>
            <a:endParaRPr sz="2800" dirty="0">
              <a:solidFill>
                <a:schemeClr val="dk1"/>
              </a:solidFill>
            </a:endParaRPr>
          </a:p>
          <a:p>
            <a:pPr marL="0" lvl="0" indent="0" algn="l" rtl="0">
              <a:lnSpc>
                <a:spcPct val="90000"/>
              </a:lnSpc>
              <a:spcBef>
                <a:spcPts val="1000"/>
              </a:spcBef>
              <a:spcAft>
                <a:spcPts val="1200"/>
              </a:spcAft>
              <a:buNone/>
            </a:pPr>
            <a:endParaRPr sz="2800" dirty="0">
              <a:solidFill>
                <a:schemeClr val="dk1"/>
              </a:solidFill>
            </a:endParaRPr>
          </a:p>
        </p:txBody>
      </p:sp>
      <p:sp>
        <p:nvSpPr>
          <p:cNvPr id="235" name="Google Shape;235;p3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b="0">
                <a:solidFill>
                  <a:schemeClr val="dk2"/>
                </a:solidFill>
                <a:latin typeface="Arial"/>
                <a:ea typeface="Arial"/>
                <a:cs typeface="Arial"/>
                <a:sym typeface="Arial"/>
              </a:rPr>
              <a:t>16</a:t>
            </a:fld>
            <a:endParaRPr b="0">
              <a:solidFill>
                <a:schemeClr val="dk2"/>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F4357A-D664-4C08-83DC-4EBC8EF6CF27}"/>
              </a:ext>
            </a:extLst>
          </p:cNvPr>
          <p:cNvSpPr>
            <a:spLocks noGrp="1"/>
          </p:cNvSpPr>
          <p:nvPr>
            <p:ph type="title"/>
          </p:nvPr>
        </p:nvSpPr>
        <p:spPr/>
        <p:txBody>
          <a:bodyPr>
            <a:normAutofit fontScale="90000"/>
          </a:bodyPr>
          <a:lstStyle/>
          <a:p>
            <a:r>
              <a:rPr lang="en-IN" dirty="0"/>
              <a:t>Register Tender</a:t>
            </a:r>
          </a:p>
        </p:txBody>
      </p:sp>
      <p:sp>
        <p:nvSpPr>
          <p:cNvPr id="4" name="Slide Number Placeholder 3">
            <a:extLst>
              <a:ext uri="{FF2B5EF4-FFF2-40B4-BE49-F238E27FC236}">
                <a16:creationId xmlns:a16="http://schemas.microsoft.com/office/drawing/2014/main" id="{D1C8F9C9-1B90-4A12-90FC-D4C61900E5F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17</a:t>
            </a:fld>
            <a:endParaRPr lang="en"/>
          </a:p>
        </p:txBody>
      </p:sp>
      <p:pic>
        <p:nvPicPr>
          <p:cNvPr id="5" name="Content Placeholder 4">
            <a:extLst>
              <a:ext uri="{FF2B5EF4-FFF2-40B4-BE49-F238E27FC236}">
                <a16:creationId xmlns:a16="http://schemas.microsoft.com/office/drawing/2014/main" id="{1CBC98B8-FC7D-4663-8E7D-E797255CEF60}"/>
              </a:ext>
            </a:extLst>
          </p:cNvPr>
          <p:cNvPicPr>
            <a:picLocks noGrp="1" noChangeAspect="1"/>
          </p:cNvPicPr>
          <p:nvPr>
            <p:ph sz="quarter" idx="10"/>
          </p:nvPr>
        </p:nvPicPr>
        <p:blipFill>
          <a:blip r:embed="rId2"/>
          <a:stretch>
            <a:fillRect/>
          </a:stretch>
        </p:blipFill>
        <p:spPr>
          <a:xfrm>
            <a:off x="2445489" y="1152475"/>
            <a:ext cx="4816548" cy="3407350"/>
          </a:xfrm>
        </p:spPr>
      </p:pic>
      <p:pic>
        <p:nvPicPr>
          <p:cNvPr id="6" name="Picture 5">
            <a:extLst>
              <a:ext uri="{FF2B5EF4-FFF2-40B4-BE49-F238E27FC236}">
                <a16:creationId xmlns:a16="http://schemas.microsoft.com/office/drawing/2014/main" id="{D332EC50-63F2-458C-8DF7-4E68DA5CEC4A}"/>
              </a:ext>
            </a:extLst>
          </p:cNvPr>
          <p:cNvPicPr>
            <a:picLocks noChangeAspect="1"/>
          </p:cNvPicPr>
          <p:nvPr/>
        </p:nvPicPr>
        <p:blipFill>
          <a:blip r:embed="rId3"/>
          <a:stretch>
            <a:fillRect/>
          </a:stretch>
        </p:blipFill>
        <p:spPr>
          <a:xfrm>
            <a:off x="1616149" y="1152475"/>
            <a:ext cx="5922335" cy="3476853"/>
          </a:xfrm>
          <a:prstGeom prst="rect">
            <a:avLst/>
          </a:prstGeom>
        </p:spPr>
      </p:pic>
    </p:spTree>
    <p:extLst>
      <p:ext uri="{BB962C8B-B14F-4D97-AF65-F5344CB8AC3E}">
        <p14:creationId xmlns:p14="http://schemas.microsoft.com/office/powerpoint/2010/main" val="12220796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E2D7ED-706C-4B36-8E1E-C8A7E0006A6D}"/>
              </a:ext>
            </a:extLst>
          </p:cNvPr>
          <p:cNvSpPr>
            <a:spLocks noGrp="1"/>
          </p:cNvSpPr>
          <p:nvPr>
            <p:ph type="title"/>
          </p:nvPr>
        </p:nvSpPr>
        <p:spPr/>
        <p:txBody>
          <a:bodyPr>
            <a:normAutofit fontScale="90000"/>
          </a:bodyPr>
          <a:lstStyle/>
          <a:p>
            <a:r>
              <a:rPr lang="en-IN" dirty="0"/>
              <a:t>View All Tenders</a:t>
            </a:r>
          </a:p>
        </p:txBody>
      </p:sp>
      <p:sp>
        <p:nvSpPr>
          <p:cNvPr id="4" name="Slide Number Placeholder 3">
            <a:extLst>
              <a:ext uri="{FF2B5EF4-FFF2-40B4-BE49-F238E27FC236}">
                <a16:creationId xmlns:a16="http://schemas.microsoft.com/office/drawing/2014/main" id="{BE5861A1-1D95-492D-8175-94D1E36E79B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18</a:t>
            </a:fld>
            <a:endParaRPr lang="en"/>
          </a:p>
        </p:txBody>
      </p:sp>
      <p:pic>
        <p:nvPicPr>
          <p:cNvPr id="5" name="Content Placeholder 4">
            <a:extLst>
              <a:ext uri="{FF2B5EF4-FFF2-40B4-BE49-F238E27FC236}">
                <a16:creationId xmlns:a16="http://schemas.microsoft.com/office/drawing/2014/main" id="{08B03DCA-ED9A-4312-9E1A-5AB9E2267DF8}"/>
              </a:ext>
            </a:extLst>
          </p:cNvPr>
          <p:cNvPicPr>
            <a:picLocks noGrp="1" noChangeAspect="1"/>
          </p:cNvPicPr>
          <p:nvPr>
            <p:ph sz="quarter" idx="10"/>
          </p:nvPr>
        </p:nvPicPr>
        <p:blipFill>
          <a:blip r:embed="rId2"/>
          <a:stretch>
            <a:fillRect/>
          </a:stretch>
        </p:blipFill>
        <p:spPr>
          <a:xfrm>
            <a:off x="2105248" y="1152475"/>
            <a:ext cx="5348176" cy="3416400"/>
          </a:xfrm>
        </p:spPr>
      </p:pic>
      <p:pic>
        <p:nvPicPr>
          <p:cNvPr id="6" name="Picture 5">
            <a:extLst>
              <a:ext uri="{FF2B5EF4-FFF2-40B4-BE49-F238E27FC236}">
                <a16:creationId xmlns:a16="http://schemas.microsoft.com/office/drawing/2014/main" id="{11547F94-928C-40CB-9B98-C37E6435A34B}"/>
              </a:ext>
            </a:extLst>
          </p:cNvPr>
          <p:cNvPicPr>
            <a:picLocks noChangeAspect="1"/>
          </p:cNvPicPr>
          <p:nvPr/>
        </p:nvPicPr>
        <p:blipFill>
          <a:blip r:embed="rId3"/>
          <a:stretch>
            <a:fillRect/>
          </a:stretch>
        </p:blipFill>
        <p:spPr>
          <a:xfrm>
            <a:off x="1690575" y="1360967"/>
            <a:ext cx="5762849" cy="3268361"/>
          </a:xfrm>
          <a:prstGeom prst="rect">
            <a:avLst/>
          </a:prstGeom>
        </p:spPr>
      </p:pic>
    </p:spTree>
    <p:extLst>
      <p:ext uri="{BB962C8B-B14F-4D97-AF65-F5344CB8AC3E}">
        <p14:creationId xmlns:p14="http://schemas.microsoft.com/office/powerpoint/2010/main" val="23309514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2D65A1-72D9-4C2C-817D-5C2EFB0E8074}"/>
              </a:ext>
            </a:extLst>
          </p:cNvPr>
          <p:cNvSpPr>
            <a:spLocks noGrp="1"/>
          </p:cNvSpPr>
          <p:nvPr>
            <p:ph type="title"/>
          </p:nvPr>
        </p:nvSpPr>
        <p:spPr/>
        <p:txBody>
          <a:bodyPr>
            <a:normAutofit fontScale="90000"/>
          </a:bodyPr>
          <a:lstStyle/>
          <a:p>
            <a:r>
              <a:rPr lang="en-IN" dirty="0"/>
              <a:t>Confirm Biddings</a:t>
            </a:r>
          </a:p>
        </p:txBody>
      </p:sp>
      <p:pic>
        <p:nvPicPr>
          <p:cNvPr id="5" name="Picture 4">
            <a:extLst>
              <a:ext uri="{FF2B5EF4-FFF2-40B4-BE49-F238E27FC236}">
                <a16:creationId xmlns:a16="http://schemas.microsoft.com/office/drawing/2014/main" id="{7A2756AB-BD98-4045-8ED1-34161A8F143E}"/>
              </a:ext>
            </a:extLst>
          </p:cNvPr>
          <p:cNvPicPr>
            <a:picLocks noChangeAspect="1"/>
          </p:cNvPicPr>
          <p:nvPr/>
        </p:nvPicPr>
        <p:blipFill>
          <a:blip r:embed="rId2"/>
          <a:stretch>
            <a:fillRect/>
          </a:stretch>
        </p:blipFill>
        <p:spPr>
          <a:xfrm>
            <a:off x="1913859" y="1212928"/>
            <a:ext cx="5560829" cy="3416400"/>
          </a:xfrm>
          <a:prstGeom prst="rect">
            <a:avLst/>
          </a:prstGeom>
        </p:spPr>
      </p:pic>
      <p:sp>
        <p:nvSpPr>
          <p:cNvPr id="3" name="Text Placeholder 2">
            <a:extLst>
              <a:ext uri="{FF2B5EF4-FFF2-40B4-BE49-F238E27FC236}">
                <a16:creationId xmlns:a16="http://schemas.microsoft.com/office/drawing/2014/main" id="{84DF42B1-3F31-431B-BB5F-8315905B7BE2}"/>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CB5D8988-874B-4221-A917-B851EBD4C3B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19</a:t>
            </a:fld>
            <a:endParaRPr lang="en"/>
          </a:p>
        </p:txBody>
      </p:sp>
    </p:spTree>
    <p:extLst>
      <p:ext uri="{BB962C8B-B14F-4D97-AF65-F5344CB8AC3E}">
        <p14:creationId xmlns:p14="http://schemas.microsoft.com/office/powerpoint/2010/main" val="20555975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43"/>
        <p:cNvGrpSpPr/>
        <p:nvPr/>
      </p:nvGrpSpPr>
      <p:grpSpPr>
        <a:xfrm>
          <a:off x="0" y="0"/>
          <a:ext cx="0" cy="0"/>
          <a:chOff x="0" y="0"/>
          <a:chExt cx="0" cy="0"/>
        </a:xfrm>
      </p:grpSpPr>
      <p:sp>
        <p:nvSpPr>
          <p:cNvPr id="144" name="Google Shape;144;p21"/>
          <p:cNvSpPr txBox="1">
            <a:spLocks noGrp="1"/>
          </p:cNvSpPr>
          <p:nvPr>
            <p:ph type="title"/>
          </p:nvPr>
        </p:nvSpPr>
        <p:spPr>
          <a:xfrm>
            <a:off x="317275" y="501275"/>
            <a:ext cx="5700900" cy="907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3000" b="1">
                <a:solidFill>
                  <a:schemeClr val="lt1"/>
                </a:solidFill>
              </a:rPr>
              <a:t>TEAM DETAILS</a:t>
            </a:r>
            <a:endParaRPr sz="3000" b="1">
              <a:solidFill>
                <a:schemeClr val="lt1"/>
              </a:solidFill>
            </a:endParaRPr>
          </a:p>
        </p:txBody>
      </p:sp>
      <p:sp>
        <p:nvSpPr>
          <p:cNvPr id="145" name="Google Shape;145;p21"/>
          <p:cNvSpPr txBox="1">
            <a:spLocks noGrp="1"/>
          </p:cNvSpPr>
          <p:nvPr>
            <p:ph type="body" idx="1"/>
          </p:nvPr>
        </p:nvSpPr>
        <p:spPr>
          <a:xfrm>
            <a:off x="1109200" y="1281625"/>
            <a:ext cx="7034700" cy="3775200"/>
          </a:xfrm>
          <a:prstGeom prst="rect">
            <a:avLst/>
          </a:prstGeom>
        </p:spPr>
        <p:txBody>
          <a:bodyPr spcFirstLastPara="1" wrap="square" lIns="91425" tIns="91425" rIns="91425" bIns="91425" anchor="t" anchorCtr="0">
            <a:normAutofit/>
          </a:bodyPr>
          <a:lstStyle/>
          <a:p>
            <a:pPr marL="0" lvl="0" indent="0" algn="l" rtl="0">
              <a:lnSpc>
                <a:spcPct val="90000"/>
              </a:lnSpc>
              <a:spcBef>
                <a:spcPts val="1000"/>
              </a:spcBef>
              <a:spcAft>
                <a:spcPts val="0"/>
              </a:spcAft>
              <a:buClr>
                <a:schemeClr val="dk1"/>
              </a:buClr>
              <a:buSzPts val="1100"/>
              <a:buFont typeface="Arial"/>
              <a:buNone/>
            </a:pPr>
            <a:r>
              <a:rPr lang="en" sz="1900" b="1">
                <a:solidFill>
                  <a:srgbClr val="980000"/>
                </a:solidFill>
              </a:rPr>
              <a:t>Team Lead:</a:t>
            </a:r>
            <a:endParaRPr sz="1900" b="1">
              <a:solidFill>
                <a:srgbClr val="980000"/>
              </a:solidFill>
            </a:endParaRPr>
          </a:p>
          <a:p>
            <a:pPr marL="0" lvl="0" indent="0" algn="l" rtl="0">
              <a:lnSpc>
                <a:spcPct val="90000"/>
              </a:lnSpc>
              <a:spcBef>
                <a:spcPts val="1200"/>
              </a:spcBef>
              <a:spcAft>
                <a:spcPts val="0"/>
              </a:spcAft>
              <a:buClr>
                <a:schemeClr val="dk1"/>
              </a:buClr>
              <a:buSzPts val="1100"/>
              <a:buFont typeface="Arial"/>
              <a:buNone/>
            </a:pPr>
            <a:r>
              <a:rPr lang="en" sz="1900">
                <a:solidFill>
                  <a:schemeClr val="lt1"/>
                </a:solidFill>
                <a:latin typeface="Arial"/>
                <a:ea typeface="Arial"/>
                <a:cs typeface="Arial"/>
                <a:sym typeface="Arial"/>
              </a:rPr>
              <a:t>Swaythana Rajendraprasad</a:t>
            </a:r>
            <a:endParaRPr sz="1900">
              <a:solidFill>
                <a:schemeClr val="lt1"/>
              </a:solidFill>
              <a:latin typeface="Arial"/>
              <a:ea typeface="Arial"/>
              <a:cs typeface="Arial"/>
              <a:sym typeface="Arial"/>
            </a:endParaRPr>
          </a:p>
          <a:p>
            <a:pPr marL="0" lvl="0" indent="0" algn="l" rtl="0">
              <a:lnSpc>
                <a:spcPct val="90000"/>
              </a:lnSpc>
              <a:spcBef>
                <a:spcPts val="1200"/>
              </a:spcBef>
              <a:spcAft>
                <a:spcPts val="0"/>
              </a:spcAft>
              <a:buClr>
                <a:schemeClr val="dk1"/>
              </a:buClr>
              <a:buSzPts val="1100"/>
              <a:buFont typeface="Arial"/>
              <a:buNone/>
            </a:pPr>
            <a:r>
              <a:rPr lang="en" sz="1900" b="1">
                <a:solidFill>
                  <a:srgbClr val="980000"/>
                </a:solidFill>
                <a:latin typeface="Arial"/>
                <a:ea typeface="Arial"/>
                <a:cs typeface="Arial"/>
                <a:sym typeface="Arial"/>
              </a:rPr>
              <a:t>Team Members:</a:t>
            </a:r>
            <a:endParaRPr sz="1900" b="1">
              <a:solidFill>
                <a:srgbClr val="980000"/>
              </a:solidFill>
              <a:latin typeface="Arial"/>
              <a:ea typeface="Arial"/>
              <a:cs typeface="Arial"/>
              <a:sym typeface="Arial"/>
            </a:endParaRPr>
          </a:p>
          <a:p>
            <a:pPr marL="0" lvl="0" indent="0" algn="l" rtl="0">
              <a:lnSpc>
                <a:spcPct val="90000"/>
              </a:lnSpc>
              <a:spcBef>
                <a:spcPts val="1200"/>
              </a:spcBef>
              <a:spcAft>
                <a:spcPts val="0"/>
              </a:spcAft>
              <a:buClr>
                <a:schemeClr val="dk1"/>
              </a:buClr>
              <a:buSzPts val="1100"/>
              <a:buFont typeface="Arial"/>
              <a:buNone/>
            </a:pPr>
            <a:r>
              <a:rPr lang="en" sz="1900">
                <a:solidFill>
                  <a:schemeClr val="lt1"/>
                </a:solidFill>
                <a:latin typeface="Arial"/>
                <a:ea typeface="Arial"/>
                <a:cs typeface="Arial"/>
                <a:sym typeface="Arial"/>
              </a:rPr>
              <a:t>Abilash Jeeva</a:t>
            </a:r>
            <a:endParaRPr sz="1900">
              <a:solidFill>
                <a:schemeClr val="lt1"/>
              </a:solidFill>
              <a:latin typeface="Arial"/>
              <a:ea typeface="Arial"/>
              <a:cs typeface="Arial"/>
              <a:sym typeface="Arial"/>
            </a:endParaRPr>
          </a:p>
          <a:p>
            <a:pPr marL="0" lvl="0" indent="0" algn="l" rtl="0">
              <a:lnSpc>
                <a:spcPct val="90000"/>
              </a:lnSpc>
              <a:spcBef>
                <a:spcPts val="1200"/>
              </a:spcBef>
              <a:spcAft>
                <a:spcPts val="0"/>
              </a:spcAft>
              <a:buClr>
                <a:schemeClr val="dk1"/>
              </a:buClr>
              <a:buSzPts val="1100"/>
              <a:buFont typeface="Arial"/>
              <a:buNone/>
            </a:pPr>
            <a:r>
              <a:rPr lang="en" sz="1900">
                <a:solidFill>
                  <a:schemeClr val="lt1"/>
                </a:solidFill>
                <a:latin typeface="Arial"/>
                <a:ea typeface="Arial"/>
                <a:cs typeface="Arial"/>
                <a:sym typeface="Arial"/>
              </a:rPr>
              <a:t>DhineshKumar Marimuthu</a:t>
            </a:r>
            <a:endParaRPr sz="1900">
              <a:solidFill>
                <a:schemeClr val="lt1"/>
              </a:solidFill>
              <a:latin typeface="Arial"/>
              <a:ea typeface="Arial"/>
              <a:cs typeface="Arial"/>
              <a:sym typeface="Arial"/>
            </a:endParaRPr>
          </a:p>
          <a:p>
            <a:pPr marL="0" lvl="0" indent="0" algn="l" rtl="0">
              <a:lnSpc>
                <a:spcPct val="90000"/>
              </a:lnSpc>
              <a:spcBef>
                <a:spcPts val="1200"/>
              </a:spcBef>
              <a:spcAft>
                <a:spcPts val="0"/>
              </a:spcAft>
              <a:buClr>
                <a:schemeClr val="dk1"/>
              </a:buClr>
              <a:buSzPts val="1100"/>
              <a:buFont typeface="Arial"/>
              <a:buNone/>
            </a:pPr>
            <a:r>
              <a:rPr lang="en" sz="1900">
                <a:solidFill>
                  <a:schemeClr val="lt1"/>
                </a:solidFill>
                <a:latin typeface="Arial"/>
                <a:ea typeface="Arial"/>
                <a:cs typeface="Arial"/>
                <a:sym typeface="Arial"/>
              </a:rPr>
              <a:t>Mohana Priya Raju</a:t>
            </a:r>
            <a:endParaRPr sz="1900">
              <a:solidFill>
                <a:schemeClr val="lt1"/>
              </a:solidFill>
              <a:latin typeface="Arial"/>
              <a:ea typeface="Arial"/>
              <a:cs typeface="Arial"/>
              <a:sym typeface="Arial"/>
            </a:endParaRPr>
          </a:p>
          <a:p>
            <a:pPr marL="0" lvl="0" indent="0" algn="l" rtl="0">
              <a:lnSpc>
                <a:spcPct val="90000"/>
              </a:lnSpc>
              <a:spcBef>
                <a:spcPts val="1200"/>
              </a:spcBef>
              <a:spcAft>
                <a:spcPts val="0"/>
              </a:spcAft>
              <a:buClr>
                <a:schemeClr val="dk1"/>
              </a:buClr>
              <a:buSzPts val="1100"/>
              <a:buFont typeface="Arial"/>
              <a:buNone/>
            </a:pPr>
            <a:r>
              <a:rPr lang="en" sz="1900">
                <a:solidFill>
                  <a:schemeClr val="lt1"/>
                </a:solidFill>
                <a:latin typeface="Arial"/>
                <a:ea typeface="Arial"/>
                <a:cs typeface="Arial"/>
                <a:sym typeface="Arial"/>
              </a:rPr>
              <a:t>PungaLingam Ramasamy</a:t>
            </a:r>
            <a:endParaRPr sz="1900">
              <a:solidFill>
                <a:schemeClr val="lt1"/>
              </a:solidFill>
              <a:latin typeface="Arial"/>
              <a:ea typeface="Arial"/>
              <a:cs typeface="Arial"/>
              <a:sym typeface="Arial"/>
            </a:endParaRPr>
          </a:p>
          <a:p>
            <a:pPr marL="0" lvl="0" indent="0" algn="l" rtl="0">
              <a:lnSpc>
                <a:spcPct val="90000"/>
              </a:lnSpc>
              <a:spcBef>
                <a:spcPts val="1200"/>
              </a:spcBef>
              <a:spcAft>
                <a:spcPts val="0"/>
              </a:spcAft>
              <a:buClr>
                <a:schemeClr val="dk1"/>
              </a:buClr>
              <a:buSzPts val="1100"/>
              <a:buFont typeface="Arial"/>
              <a:buNone/>
            </a:pPr>
            <a:endParaRPr sz="1900">
              <a:solidFill>
                <a:srgbClr val="0D0D0D"/>
              </a:solidFill>
              <a:latin typeface="Arial"/>
              <a:ea typeface="Arial"/>
              <a:cs typeface="Arial"/>
              <a:sym typeface="Arial"/>
            </a:endParaRPr>
          </a:p>
          <a:p>
            <a:pPr marL="0" lvl="0" indent="0" algn="l" rtl="0">
              <a:spcBef>
                <a:spcPts val="1200"/>
              </a:spcBef>
              <a:spcAft>
                <a:spcPts val="1200"/>
              </a:spcAft>
              <a:buClr>
                <a:schemeClr val="dk1"/>
              </a:buClr>
              <a:buSzPts val="1100"/>
              <a:buFont typeface="Arial"/>
              <a:buNone/>
            </a:pPr>
            <a:endParaRPr sz="100">
              <a:solidFill>
                <a:srgbClr val="000000"/>
              </a:solidFill>
            </a:endParaRPr>
          </a:p>
        </p:txBody>
      </p:sp>
      <p:sp>
        <p:nvSpPr>
          <p:cNvPr id="146" name="Google Shape;146;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b="0">
                <a:solidFill>
                  <a:schemeClr val="dk2"/>
                </a:solidFill>
                <a:latin typeface="Arial"/>
                <a:ea typeface="Arial"/>
                <a:cs typeface="Arial"/>
                <a:sym typeface="Arial"/>
              </a:rPr>
              <a:t>2</a:t>
            </a:fld>
            <a:endParaRPr b="0">
              <a:solidFill>
                <a:schemeClr val="dk2"/>
              </a:solidFill>
              <a:latin typeface="Arial"/>
              <a:ea typeface="Arial"/>
              <a:cs typeface="Arial"/>
              <a:sym typeface="Arial"/>
            </a:endParaRPr>
          </a:p>
        </p:txBody>
      </p:sp>
      <p:grpSp>
        <p:nvGrpSpPr>
          <p:cNvPr id="147" name="Google Shape;147;p21"/>
          <p:cNvGrpSpPr/>
          <p:nvPr/>
        </p:nvGrpSpPr>
        <p:grpSpPr>
          <a:xfrm>
            <a:off x="7227977" y="2052723"/>
            <a:ext cx="1212302" cy="1038068"/>
            <a:chOff x="1934025" y="1001650"/>
            <a:chExt cx="415300" cy="355600"/>
          </a:xfrm>
        </p:grpSpPr>
        <p:sp>
          <p:nvSpPr>
            <p:cNvPr id="148" name="Google Shape;148;p21"/>
            <p:cNvSpPr/>
            <p:nvPr/>
          </p:nvSpPr>
          <p:spPr>
            <a:xfrm>
              <a:off x="1934025" y="1303650"/>
              <a:ext cx="207650" cy="53600"/>
            </a:xfrm>
            <a:custGeom>
              <a:avLst/>
              <a:gdLst/>
              <a:ahLst/>
              <a:cxnLst/>
              <a:rect l="l" t="t" r="r" b="b"/>
              <a:pathLst>
                <a:path w="8306" h="2144" fill="none" extrusionOk="0">
                  <a:moveTo>
                    <a:pt x="1" y="0"/>
                  </a:moveTo>
                  <a:lnTo>
                    <a:pt x="1" y="487"/>
                  </a:lnTo>
                  <a:lnTo>
                    <a:pt x="1" y="487"/>
                  </a:lnTo>
                  <a:lnTo>
                    <a:pt x="25" y="633"/>
                  </a:lnTo>
                  <a:lnTo>
                    <a:pt x="74" y="755"/>
                  </a:lnTo>
                  <a:lnTo>
                    <a:pt x="147" y="853"/>
                  </a:lnTo>
                  <a:lnTo>
                    <a:pt x="245" y="950"/>
                  </a:lnTo>
                  <a:lnTo>
                    <a:pt x="245" y="950"/>
                  </a:lnTo>
                  <a:lnTo>
                    <a:pt x="391" y="1023"/>
                  </a:lnTo>
                  <a:lnTo>
                    <a:pt x="561" y="1047"/>
                  </a:lnTo>
                  <a:lnTo>
                    <a:pt x="561" y="1047"/>
                  </a:lnTo>
                  <a:lnTo>
                    <a:pt x="732" y="1023"/>
                  </a:lnTo>
                  <a:lnTo>
                    <a:pt x="732" y="1023"/>
                  </a:lnTo>
                  <a:lnTo>
                    <a:pt x="1292" y="853"/>
                  </a:lnTo>
                  <a:lnTo>
                    <a:pt x="1657" y="780"/>
                  </a:lnTo>
                  <a:lnTo>
                    <a:pt x="2071" y="682"/>
                  </a:lnTo>
                  <a:lnTo>
                    <a:pt x="2534" y="609"/>
                  </a:lnTo>
                  <a:lnTo>
                    <a:pt x="3021" y="560"/>
                  </a:lnTo>
                  <a:lnTo>
                    <a:pt x="3581" y="512"/>
                  </a:lnTo>
                  <a:lnTo>
                    <a:pt x="4166" y="487"/>
                  </a:lnTo>
                  <a:lnTo>
                    <a:pt x="4166" y="487"/>
                  </a:lnTo>
                  <a:lnTo>
                    <a:pt x="4604" y="512"/>
                  </a:lnTo>
                  <a:lnTo>
                    <a:pt x="5018" y="536"/>
                  </a:lnTo>
                  <a:lnTo>
                    <a:pt x="5408" y="609"/>
                  </a:lnTo>
                  <a:lnTo>
                    <a:pt x="5773" y="682"/>
                  </a:lnTo>
                  <a:lnTo>
                    <a:pt x="6114" y="780"/>
                  </a:lnTo>
                  <a:lnTo>
                    <a:pt x="6431" y="877"/>
                  </a:lnTo>
                  <a:lnTo>
                    <a:pt x="6699" y="999"/>
                  </a:lnTo>
                  <a:lnTo>
                    <a:pt x="6966" y="1120"/>
                  </a:lnTo>
                  <a:lnTo>
                    <a:pt x="7186" y="1242"/>
                  </a:lnTo>
                  <a:lnTo>
                    <a:pt x="7405" y="1388"/>
                  </a:lnTo>
                  <a:lnTo>
                    <a:pt x="7770" y="1656"/>
                  </a:lnTo>
                  <a:lnTo>
                    <a:pt x="8062" y="1924"/>
                  </a:lnTo>
                  <a:lnTo>
                    <a:pt x="8306" y="2143"/>
                  </a:lnTo>
                </a:path>
              </a:pathLst>
            </a:custGeom>
            <a:noFill/>
            <a:ln w="9525" cap="rnd" cmpd="sng">
              <a:solidFill>
                <a:srgbClr val="CCCC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21"/>
            <p:cNvSpPr/>
            <p:nvPr/>
          </p:nvSpPr>
          <p:spPr>
            <a:xfrm>
              <a:off x="2141650" y="1303650"/>
              <a:ext cx="207675" cy="53600"/>
            </a:xfrm>
            <a:custGeom>
              <a:avLst/>
              <a:gdLst/>
              <a:ahLst/>
              <a:cxnLst/>
              <a:rect l="l" t="t" r="r" b="b"/>
              <a:pathLst>
                <a:path w="8307" h="2144" fill="none" extrusionOk="0">
                  <a:moveTo>
                    <a:pt x="1" y="2143"/>
                  </a:moveTo>
                  <a:lnTo>
                    <a:pt x="1" y="2143"/>
                  </a:lnTo>
                  <a:lnTo>
                    <a:pt x="245" y="1924"/>
                  </a:lnTo>
                  <a:lnTo>
                    <a:pt x="537" y="1656"/>
                  </a:lnTo>
                  <a:lnTo>
                    <a:pt x="902" y="1388"/>
                  </a:lnTo>
                  <a:lnTo>
                    <a:pt x="1121" y="1242"/>
                  </a:lnTo>
                  <a:lnTo>
                    <a:pt x="1341" y="1120"/>
                  </a:lnTo>
                  <a:lnTo>
                    <a:pt x="1608" y="999"/>
                  </a:lnTo>
                  <a:lnTo>
                    <a:pt x="1876" y="877"/>
                  </a:lnTo>
                  <a:lnTo>
                    <a:pt x="2193" y="780"/>
                  </a:lnTo>
                  <a:lnTo>
                    <a:pt x="2534" y="682"/>
                  </a:lnTo>
                  <a:lnTo>
                    <a:pt x="2899" y="609"/>
                  </a:lnTo>
                  <a:lnTo>
                    <a:pt x="3289" y="536"/>
                  </a:lnTo>
                  <a:lnTo>
                    <a:pt x="3703" y="512"/>
                  </a:lnTo>
                  <a:lnTo>
                    <a:pt x="4141" y="487"/>
                  </a:lnTo>
                  <a:lnTo>
                    <a:pt x="4141" y="487"/>
                  </a:lnTo>
                  <a:lnTo>
                    <a:pt x="4726" y="512"/>
                  </a:lnTo>
                  <a:lnTo>
                    <a:pt x="5286" y="560"/>
                  </a:lnTo>
                  <a:lnTo>
                    <a:pt x="5773" y="609"/>
                  </a:lnTo>
                  <a:lnTo>
                    <a:pt x="6236" y="682"/>
                  </a:lnTo>
                  <a:lnTo>
                    <a:pt x="6650" y="780"/>
                  </a:lnTo>
                  <a:lnTo>
                    <a:pt x="7015" y="853"/>
                  </a:lnTo>
                  <a:lnTo>
                    <a:pt x="7575" y="1023"/>
                  </a:lnTo>
                  <a:lnTo>
                    <a:pt x="7575" y="1023"/>
                  </a:lnTo>
                  <a:lnTo>
                    <a:pt x="7746" y="1047"/>
                  </a:lnTo>
                  <a:lnTo>
                    <a:pt x="7746" y="1047"/>
                  </a:lnTo>
                  <a:lnTo>
                    <a:pt x="7916" y="1023"/>
                  </a:lnTo>
                  <a:lnTo>
                    <a:pt x="8062" y="950"/>
                  </a:lnTo>
                  <a:lnTo>
                    <a:pt x="8062" y="950"/>
                  </a:lnTo>
                  <a:lnTo>
                    <a:pt x="8160" y="853"/>
                  </a:lnTo>
                  <a:lnTo>
                    <a:pt x="8233" y="755"/>
                  </a:lnTo>
                  <a:lnTo>
                    <a:pt x="8282" y="633"/>
                  </a:lnTo>
                  <a:lnTo>
                    <a:pt x="8306" y="487"/>
                  </a:lnTo>
                  <a:lnTo>
                    <a:pt x="8306" y="0"/>
                  </a:lnTo>
                </a:path>
              </a:pathLst>
            </a:custGeom>
            <a:noFill/>
            <a:ln w="9525" cap="rnd" cmpd="sng">
              <a:solidFill>
                <a:srgbClr val="CCCC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21"/>
            <p:cNvSpPr/>
            <p:nvPr/>
          </p:nvSpPr>
          <p:spPr>
            <a:xfrm>
              <a:off x="1934025" y="1001650"/>
              <a:ext cx="207650" cy="331250"/>
            </a:xfrm>
            <a:custGeom>
              <a:avLst/>
              <a:gdLst/>
              <a:ahLst/>
              <a:cxnLst/>
              <a:rect l="l" t="t" r="r" b="b"/>
              <a:pathLst>
                <a:path w="8306" h="13250" fill="none" extrusionOk="0">
                  <a:moveTo>
                    <a:pt x="8306" y="2192"/>
                  </a:moveTo>
                  <a:lnTo>
                    <a:pt x="8306" y="13249"/>
                  </a:lnTo>
                  <a:lnTo>
                    <a:pt x="8306" y="13249"/>
                  </a:lnTo>
                  <a:lnTo>
                    <a:pt x="8062" y="13030"/>
                  </a:lnTo>
                  <a:lnTo>
                    <a:pt x="7770" y="12762"/>
                  </a:lnTo>
                  <a:lnTo>
                    <a:pt x="7405" y="12494"/>
                  </a:lnTo>
                  <a:lnTo>
                    <a:pt x="7186" y="12348"/>
                  </a:lnTo>
                  <a:lnTo>
                    <a:pt x="6966" y="12226"/>
                  </a:lnTo>
                  <a:lnTo>
                    <a:pt x="6699" y="12105"/>
                  </a:lnTo>
                  <a:lnTo>
                    <a:pt x="6431" y="11983"/>
                  </a:lnTo>
                  <a:lnTo>
                    <a:pt x="6114" y="11885"/>
                  </a:lnTo>
                  <a:lnTo>
                    <a:pt x="5773" y="11788"/>
                  </a:lnTo>
                  <a:lnTo>
                    <a:pt x="5408" y="11715"/>
                  </a:lnTo>
                  <a:lnTo>
                    <a:pt x="5018" y="11642"/>
                  </a:lnTo>
                  <a:lnTo>
                    <a:pt x="4604" y="11617"/>
                  </a:lnTo>
                  <a:lnTo>
                    <a:pt x="4166" y="11593"/>
                  </a:lnTo>
                  <a:lnTo>
                    <a:pt x="4166" y="11593"/>
                  </a:lnTo>
                  <a:lnTo>
                    <a:pt x="3581" y="11617"/>
                  </a:lnTo>
                  <a:lnTo>
                    <a:pt x="3021" y="11666"/>
                  </a:lnTo>
                  <a:lnTo>
                    <a:pt x="2534" y="11715"/>
                  </a:lnTo>
                  <a:lnTo>
                    <a:pt x="2071" y="11788"/>
                  </a:lnTo>
                  <a:lnTo>
                    <a:pt x="1657" y="11885"/>
                  </a:lnTo>
                  <a:lnTo>
                    <a:pt x="1292" y="11958"/>
                  </a:lnTo>
                  <a:lnTo>
                    <a:pt x="732" y="12129"/>
                  </a:lnTo>
                  <a:lnTo>
                    <a:pt x="732" y="12129"/>
                  </a:lnTo>
                  <a:lnTo>
                    <a:pt x="561" y="12153"/>
                  </a:lnTo>
                  <a:lnTo>
                    <a:pt x="561" y="12153"/>
                  </a:lnTo>
                  <a:lnTo>
                    <a:pt x="391" y="12129"/>
                  </a:lnTo>
                  <a:lnTo>
                    <a:pt x="245" y="12056"/>
                  </a:lnTo>
                  <a:lnTo>
                    <a:pt x="245" y="12056"/>
                  </a:lnTo>
                  <a:lnTo>
                    <a:pt x="147" y="11958"/>
                  </a:lnTo>
                  <a:lnTo>
                    <a:pt x="74" y="11861"/>
                  </a:lnTo>
                  <a:lnTo>
                    <a:pt x="25" y="11739"/>
                  </a:lnTo>
                  <a:lnTo>
                    <a:pt x="1" y="11593"/>
                  </a:lnTo>
                  <a:lnTo>
                    <a:pt x="1" y="1656"/>
                  </a:lnTo>
                  <a:lnTo>
                    <a:pt x="1" y="1656"/>
                  </a:lnTo>
                  <a:lnTo>
                    <a:pt x="25" y="1534"/>
                  </a:lnTo>
                  <a:lnTo>
                    <a:pt x="50" y="1437"/>
                  </a:lnTo>
                  <a:lnTo>
                    <a:pt x="123" y="1315"/>
                  </a:lnTo>
                  <a:lnTo>
                    <a:pt x="196" y="1242"/>
                  </a:lnTo>
                  <a:lnTo>
                    <a:pt x="196" y="1242"/>
                  </a:lnTo>
                  <a:lnTo>
                    <a:pt x="342" y="1120"/>
                  </a:lnTo>
                  <a:lnTo>
                    <a:pt x="512" y="974"/>
                  </a:lnTo>
                  <a:lnTo>
                    <a:pt x="926" y="755"/>
                  </a:lnTo>
                  <a:lnTo>
                    <a:pt x="1389" y="536"/>
                  </a:lnTo>
                  <a:lnTo>
                    <a:pt x="1901" y="341"/>
                  </a:lnTo>
                  <a:lnTo>
                    <a:pt x="2461" y="195"/>
                  </a:lnTo>
                  <a:lnTo>
                    <a:pt x="3021" y="73"/>
                  </a:lnTo>
                  <a:lnTo>
                    <a:pt x="3581" y="24"/>
                  </a:lnTo>
                  <a:lnTo>
                    <a:pt x="4166" y="0"/>
                  </a:lnTo>
                  <a:lnTo>
                    <a:pt x="4166" y="0"/>
                  </a:lnTo>
                  <a:lnTo>
                    <a:pt x="4531" y="0"/>
                  </a:lnTo>
                  <a:lnTo>
                    <a:pt x="4872" y="49"/>
                  </a:lnTo>
                  <a:lnTo>
                    <a:pt x="5213" y="98"/>
                  </a:lnTo>
                  <a:lnTo>
                    <a:pt x="5530" y="171"/>
                  </a:lnTo>
                  <a:lnTo>
                    <a:pt x="5822" y="268"/>
                  </a:lnTo>
                  <a:lnTo>
                    <a:pt x="6114" y="365"/>
                  </a:lnTo>
                  <a:lnTo>
                    <a:pt x="6358" y="487"/>
                  </a:lnTo>
                  <a:lnTo>
                    <a:pt x="6626" y="609"/>
                  </a:lnTo>
                  <a:lnTo>
                    <a:pt x="7064" y="901"/>
                  </a:lnTo>
                  <a:lnTo>
                    <a:pt x="7429" y="1169"/>
                  </a:lnTo>
                  <a:lnTo>
                    <a:pt x="7746" y="1437"/>
                  </a:lnTo>
                  <a:lnTo>
                    <a:pt x="8014" y="1681"/>
                  </a:lnTo>
                  <a:lnTo>
                    <a:pt x="8014" y="1681"/>
                  </a:lnTo>
                  <a:lnTo>
                    <a:pt x="8136" y="1802"/>
                  </a:lnTo>
                  <a:lnTo>
                    <a:pt x="8136" y="1802"/>
                  </a:lnTo>
                  <a:lnTo>
                    <a:pt x="8209" y="1875"/>
                  </a:lnTo>
                  <a:lnTo>
                    <a:pt x="8257" y="1973"/>
                  </a:lnTo>
                  <a:lnTo>
                    <a:pt x="8306" y="2095"/>
                  </a:lnTo>
                  <a:lnTo>
                    <a:pt x="8306" y="2192"/>
                  </a:lnTo>
                  <a:lnTo>
                    <a:pt x="8306" y="2192"/>
                  </a:lnTo>
                  <a:close/>
                </a:path>
              </a:pathLst>
            </a:custGeom>
            <a:noFill/>
            <a:ln w="9525" cap="rnd" cmpd="sng">
              <a:solidFill>
                <a:srgbClr val="CCCC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21"/>
            <p:cNvSpPr/>
            <p:nvPr/>
          </p:nvSpPr>
          <p:spPr>
            <a:xfrm>
              <a:off x="2141650" y="1001650"/>
              <a:ext cx="207675" cy="331250"/>
            </a:xfrm>
            <a:custGeom>
              <a:avLst/>
              <a:gdLst/>
              <a:ahLst/>
              <a:cxnLst/>
              <a:rect l="l" t="t" r="r" b="b"/>
              <a:pathLst>
                <a:path w="8307" h="13250" fill="none" extrusionOk="0">
                  <a:moveTo>
                    <a:pt x="1" y="2192"/>
                  </a:moveTo>
                  <a:lnTo>
                    <a:pt x="1" y="13249"/>
                  </a:lnTo>
                  <a:lnTo>
                    <a:pt x="1" y="13249"/>
                  </a:lnTo>
                  <a:lnTo>
                    <a:pt x="245" y="13030"/>
                  </a:lnTo>
                  <a:lnTo>
                    <a:pt x="537" y="12762"/>
                  </a:lnTo>
                  <a:lnTo>
                    <a:pt x="902" y="12494"/>
                  </a:lnTo>
                  <a:lnTo>
                    <a:pt x="1121" y="12348"/>
                  </a:lnTo>
                  <a:lnTo>
                    <a:pt x="1341" y="12226"/>
                  </a:lnTo>
                  <a:lnTo>
                    <a:pt x="1608" y="12105"/>
                  </a:lnTo>
                  <a:lnTo>
                    <a:pt x="1876" y="11983"/>
                  </a:lnTo>
                  <a:lnTo>
                    <a:pt x="2193" y="11885"/>
                  </a:lnTo>
                  <a:lnTo>
                    <a:pt x="2534" y="11788"/>
                  </a:lnTo>
                  <a:lnTo>
                    <a:pt x="2899" y="11715"/>
                  </a:lnTo>
                  <a:lnTo>
                    <a:pt x="3289" y="11642"/>
                  </a:lnTo>
                  <a:lnTo>
                    <a:pt x="3703" y="11617"/>
                  </a:lnTo>
                  <a:lnTo>
                    <a:pt x="4141" y="11593"/>
                  </a:lnTo>
                  <a:lnTo>
                    <a:pt x="4141" y="11593"/>
                  </a:lnTo>
                  <a:lnTo>
                    <a:pt x="4726" y="11617"/>
                  </a:lnTo>
                  <a:lnTo>
                    <a:pt x="5286" y="11666"/>
                  </a:lnTo>
                  <a:lnTo>
                    <a:pt x="5773" y="11715"/>
                  </a:lnTo>
                  <a:lnTo>
                    <a:pt x="6236" y="11788"/>
                  </a:lnTo>
                  <a:lnTo>
                    <a:pt x="6650" y="11885"/>
                  </a:lnTo>
                  <a:lnTo>
                    <a:pt x="7015" y="11958"/>
                  </a:lnTo>
                  <a:lnTo>
                    <a:pt x="7575" y="12129"/>
                  </a:lnTo>
                  <a:lnTo>
                    <a:pt x="7575" y="12129"/>
                  </a:lnTo>
                  <a:lnTo>
                    <a:pt x="7746" y="12153"/>
                  </a:lnTo>
                  <a:lnTo>
                    <a:pt x="7746" y="12153"/>
                  </a:lnTo>
                  <a:lnTo>
                    <a:pt x="7916" y="12129"/>
                  </a:lnTo>
                  <a:lnTo>
                    <a:pt x="8062" y="12056"/>
                  </a:lnTo>
                  <a:lnTo>
                    <a:pt x="8062" y="12056"/>
                  </a:lnTo>
                  <a:lnTo>
                    <a:pt x="8160" y="11958"/>
                  </a:lnTo>
                  <a:lnTo>
                    <a:pt x="8233" y="11861"/>
                  </a:lnTo>
                  <a:lnTo>
                    <a:pt x="8282" y="11739"/>
                  </a:lnTo>
                  <a:lnTo>
                    <a:pt x="8306" y="11593"/>
                  </a:lnTo>
                  <a:lnTo>
                    <a:pt x="8306" y="1656"/>
                  </a:lnTo>
                  <a:lnTo>
                    <a:pt x="8306" y="1656"/>
                  </a:lnTo>
                  <a:lnTo>
                    <a:pt x="8282" y="1534"/>
                  </a:lnTo>
                  <a:lnTo>
                    <a:pt x="8257" y="1437"/>
                  </a:lnTo>
                  <a:lnTo>
                    <a:pt x="8184" y="1315"/>
                  </a:lnTo>
                  <a:lnTo>
                    <a:pt x="8111" y="1242"/>
                  </a:lnTo>
                  <a:lnTo>
                    <a:pt x="8111" y="1242"/>
                  </a:lnTo>
                  <a:lnTo>
                    <a:pt x="7965" y="1120"/>
                  </a:lnTo>
                  <a:lnTo>
                    <a:pt x="7795" y="974"/>
                  </a:lnTo>
                  <a:lnTo>
                    <a:pt x="7381" y="755"/>
                  </a:lnTo>
                  <a:lnTo>
                    <a:pt x="6918" y="536"/>
                  </a:lnTo>
                  <a:lnTo>
                    <a:pt x="6406" y="341"/>
                  </a:lnTo>
                  <a:lnTo>
                    <a:pt x="5846" y="195"/>
                  </a:lnTo>
                  <a:lnTo>
                    <a:pt x="5286" y="73"/>
                  </a:lnTo>
                  <a:lnTo>
                    <a:pt x="4726" y="24"/>
                  </a:lnTo>
                  <a:lnTo>
                    <a:pt x="4141" y="0"/>
                  </a:lnTo>
                  <a:lnTo>
                    <a:pt x="4141" y="0"/>
                  </a:lnTo>
                  <a:lnTo>
                    <a:pt x="3776" y="0"/>
                  </a:lnTo>
                  <a:lnTo>
                    <a:pt x="3435" y="49"/>
                  </a:lnTo>
                  <a:lnTo>
                    <a:pt x="3094" y="98"/>
                  </a:lnTo>
                  <a:lnTo>
                    <a:pt x="2777" y="171"/>
                  </a:lnTo>
                  <a:lnTo>
                    <a:pt x="2485" y="268"/>
                  </a:lnTo>
                  <a:lnTo>
                    <a:pt x="2193" y="365"/>
                  </a:lnTo>
                  <a:lnTo>
                    <a:pt x="1949" y="487"/>
                  </a:lnTo>
                  <a:lnTo>
                    <a:pt x="1681" y="609"/>
                  </a:lnTo>
                  <a:lnTo>
                    <a:pt x="1243" y="901"/>
                  </a:lnTo>
                  <a:lnTo>
                    <a:pt x="878" y="1169"/>
                  </a:lnTo>
                  <a:lnTo>
                    <a:pt x="561" y="1437"/>
                  </a:lnTo>
                  <a:lnTo>
                    <a:pt x="293" y="1681"/>
                  </a:lnTo>
                  <a:lnTo>
                    <a:pt x="293" y="1681"/>
                  </a:lnTo>
                  <a:lnTo>
                    <a:pt x="171" y="1802"/>
                  </a:lnTo>
                  <a:lnTo>
                    <a:pt x="171" y="1802"/>
                  </a:lnTo>
                  <a:lnTo>
                    <a:pt x="98" y="1875"/>
                  </a:lnTo>
                  <a:lnTo>
                    <a:pt x="50" y="1973"/>
                  </a:lnTo>
                  <a:lnTo>
                    <a:pt x="1" y="2095"/>
                  </a:lnTo>
                  <a:lnTo>
                    <a:pt x="1" y="2192"/>
                  </a:lnTo>
                  <a:lnTo>
                    <a:pt x="1" y="2192"/>
                  </a:lnTo>
                  <a:close/>
                </a:path>
              </a:pathLst>
            </a:custGeom>
            <a:noFill/>
            <a:ln w="9525" cap="rnd" cmpd="sng">
              <a:solidFill>
                <a:srgbClr val="CCCC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39"/>
        <p:cNvGrpSpPr/>
        <p:nvPr/>
      </p:nvGrpSpPr>
      <p:grpSpPr>
        <a:xfrm>
          <a:off x="0" y="0"/>
          <a:ext cx="0" cy="0"/>
          <a:chOff x="0" y="0"/>
          <a:chExt cx="0" cy="0"/>
        </a:xfrm>
      </p:grpSpPr>
      <p:sp>
        <p:nvSpPr>
          <p:cNvPr id="240" name="Google Shape;240;p34"/>
          <p:cNvSpPr txBox="1">
            <a:spLocks noGrp="1"/>
          </p:cNvSpPr>
          <p:nvPr>
            <p:ph type="title"/>
          </p:nvPr>
        </p:nvSpPr>
        <p:spPr>
          <a:xfrm>
            <a:off x="562175" y="527575"/>
            <a:ext cx="7433100" cy="60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3200" b="1"/>
              <a:t>User Module</a:t>
            </a:r>
            <a:r>
              <a:rPr lang="en" sz="1500" b="1"/>
              <a:t> </a:t>
            </a:r>
            <a:endParaRPr sz="100"/>
          </a:p>
        </p:txBody>
      </p:sp>
      <p:sp>
        <p:nvSpPr>
          <p:cNvPr id="241" name="Google Shape;241;p34"/>
          <p:cNvSpPr txBox="1">
            <a:spLocks noGrp="1"/>
          </p:cNvSpPr>
          <p:nvPr>
            <p:ph type="body" idx="1"/>
          </p:nvPr>
        </p:nvSpPr>
        <p:spPr>
          <a:xfrm>
            <a:off x="1201100" y="1216025"/>
            <a:ext cx="6654300" cy="3061500"/>
          </a:xfrm>
          <a:prstGeom prst="rect">
            <a:avLst/>
          </a:prstGeom>
        </p:spPr>
        <p:txBody>
          <a:bodyPr spcFirstLastPara="1" wrap="square" lIns="91425" tIns="91425" rIns="91425" bIns="91425" anchor="t" anchorCtr="0">
            <a:normAutofit/>
          </a:bodyPr>
          <a:lstStyle/>
          <a:p>
            <a:pPr marL="0" lvl="0" indent="0" algn="l" rtl="0">
              <a:lnSpc>
                <a:spcPct val="90000"/>
              </a:lnSpc>
              <a:spcBef>
                <a:spcPts val="1000"/>
              </a:spcBef>
              <a:spcAft>
                <a:spcPts val="0"/>
              </a:spcAft>
              <a:buNone/>
            </a:pPr>
            <a:r>
              <a:rPr lang="en" sz="2400" dirty="0">
                <a:solidFill>
                  <a:schemeClr val="dk1"/>
                </a:solidFill>
              </a:rPr>
              <a:t>•</a:t>
            </a:r>
            <a:r>
              <a:rPr lang="en" sz="2400" dirty="0">
                <a:solidFill>
                  <a:srgbClr val="0D0D0D"/>
                </a:solidFill>
                <a:latin typeface="Goudy Old Style" panose="02020502050305020303" pitchFamily="18" charset="0"/>
              </a:rPr>
              <a:t>View all tenders</a:t>
            </a:r>
            <a:endParaRPr sz="2400" dirty="0">
              <a:solidFill>
                <a:srgbClr val="0D0D0D"/>
              </a:solidFill>
              <a:latin typeface="Goudy Old Style" panose="02020502050305020303" pitchFamily="18" charset="0"/>
            </a:endParaRPr>
          </a:p>
          <a:p>
            <a:pPr marL="0" lvl="0" indent="0" algn="l" rtl="0">
              <a:lnSpc>
                <a:spcPct val="90000"/>
              </a:lnSpc>
              <a:spcBef>
                <a:spcPts val="1000"/>
              </a:spcBef>
              <a:spcAft>
                <a:spcPts val="0"/>
              </a:spcAft>
              <a:buNone/>
            </a:pPr>
            <a:r>
              <a:rPr lang="en" sz="2400" dirty="0">
                <a:solidFill>
                  <a:schemeClr val="dk1"/>
                </a:solidFill>
                <a:latin typeface="Goudy Old Style" panose="02020502050305020303" pitchFamily="18" charset="0"/>
              </a:rPr>
              <a:t>•</a:t>
            </a:r>
            <a:r>
              <a:rPr lang="en" sz="2400" dirty="0">
                <a:solidFill>
                  <a:srgbClr val="0D0D0D"/>
                </a:solidFill>
                <a:latin typeface="Goudy Old Style" panose="02020502050305020303" pitchFamily="18" charset="0"/>
              </a:rPr>
              <a:t>Register tender</a:t>
            </a:r>
            <a:endParaRPr sz="2400" dirty="0">
              <a:solidFill>
                <a:srgbClr val="0D0D0D"/>
              </a:solidFill>
              <a:latin typeface="Goudy Old Style" panose="02020502050305020303" pitchFamily="18" charset="0"/>
            </a:endParaRPr>
          </a:p>
          <a:p>
            <a:pPr marL="0" lvl="0" indent="0" algn="l" rtl="0">
              <a:lnSpc>
                <a:spcPct val="90000"/>
              </a:lnSpc>
              <a:spcBef>
                <a:spcPts val="1000"/>
              </a:spcBef>
              <a:spcAft>
                <a:spcPts val="0"/>
              </a:spcAft>
              <a:buNone/>
            </a:pPr>
            <a:r>
              <a:rPr lang="en" sz="2400" dirty="0">
                <a:solidFill>
                  <a:schemeClr val="dk1"/>
                </a:solidFill>
                <a:latin typeface="Goudy Old Style" panose="02020502050305020303" pitchFamily="18" charset="0"/>
              </a:rPr>
              <a:t>•</a:t>
            </a:r>
            <a:r>
              <a:rPr lang="en" sz="2400" dirty="0">
                <a:solidFill>
                  <a:srgbClr val="0D0D0D"/>
                </a:solidFill>
                <a:latin typeface="Goudy Old Style" panose="02020502050305020303" pitchFamily="18" charset="0"/>
              </a:rPr>
              <a:t>My biddings</a:t>
            </a:r>
            <a:endParaRPr sz="2400" dirty="0">
              <a:solidFill>
                <a:srgbClr val="0D0D0D"/>
              </a:solidFill>
              <a:latin typeface="Goudy Old Style" panose="02020502050305020303" pitchFamily="18" charset="0"/>
            </a:endParaRPr>
          </a:p>
          <a:p>
            <a:pPr marL="0" lvl="0" indent="0" algn="l" rtl="0">
              <a:lnSpc>
                <a:spcPct val="90000"/>
              </a:lnSpc>
              <a:spcBef>
                <a:spcPts val="1000"/>
              </a:spcBef>
              <a:spcAft>
                <a:spcPts val="0"/>
              </a:spcAft>
              <a:buNone/>
            </a:pPr>
            <a:r>
              <a:rPr lang="en" sz="2400" dirty="0">
                <a:solidFill>
                  <a:schemeClr val="dk1"/>
                </a:solidFill>
                <a:latin typeface="Goudy Old Style" panose="02020502050305020303" pitchFamily="18" charset="0"/>
              </a:rPr>
              <a:t>•</a:t>
            </a:r>
            <a:r>
              <a:rPr lang="en" sz="2400" dirty="0">
                <a:solidFill>
                  <a:srgbClr val="0D0D0D"/>
                </a:solidFill>
                <a:latin typeface="Goudy Old Style" panose="02020502050305020303" pitchFamily="18" charset="0"/>
              </a:rPr>
              <a:t>Confirm Biddings</a:t>
            </a:r>
            <a:endParaRPr sz="2400" dirty="0">
              <a:solidFill>
                <a:srgbClr val="0D0D0D"/>
              </a:solidFill>
              <a:latin typeface="Goudy Old Style" panose="02020502050305020303" pitchFamily="18" charset="0"/>
            </a:endParaRPr>
          </a:p>
          <a:p>
            <a:pPr marL="0" lvl="0" indent="0" algn="l" rtl="0">
              <a:lnSpc>
                <a:spcPct val="90000"/>
              </a:lnSpc>
              <a:spcBef>
                <a:spcPts val="1000"/>
              </a:spcBef>
              <a:spcAft>
                <a:spcPts val="0"/>
              </a:spcAft>
              <a:buNone/>
            </a:pPr>
            <a:r>
              <a:rPr lang="en" sz="2400" dirty="0">
                <a:solidFill>
                  <a:schemeClr val="dk1"/>
                </a:solidFill>
                <a:latin typeface="Goudy Old Style" panose="02020502050305020303" pitchFamily="18" charset="0"/>
              </a:rPr>
              <a:t>•</a:t>
            </a:r>
            <a:r>
              <a:rPr lang="en" sz="2400" dirty="0">
                <a:solidFill>
                  <a:srgbClr val="0D0D0D"/>
                </a:solidFill>
                <a:latin typeface="Goudy Old Style" panose="02020502050305020303" pitchFamily="18" charset="0"/>
              </a:rPr>
              <a:t>Logout</a:t>
            </a:r>
            <a:endParaRPr sz="2400" dirty="0">
              <a:solidFill>
                <a:schemeClr val="dk1"/>
              </a:solidFill>
              <a:latin typeface="Goudy Old Style" panose="02020502050305020303" pitchFamily="18" charset="0"/>
            </a:endParaRPr>
          </a:p>
          <a:p>
            <a:pPr marL="0" lvl="0" indent="0" algn="l" rtl="0">
              <a:lnSpc>
                <a:spcPct val="90000"/>
              </a:lnSpc>
              <a:spcBef>
                <a:spcPts val="1000"/>
              </a:spcBef>
              <a:spcAft>
                <a:spcPts val="0"/>
              </a:spcAft>
              <a:buNone/>
            </a:pPr>
            <a:endParaRPr sz="2800" dirty="0">
              <a:solidFill>
                <a:schemeClr val="dk1"/>
              </a:solidFill>
              <a:latin typeface="Goudy Old Style" panose="02020502050305020303" pitchFamily="18" charset="0"/>
            </a:endParaRPr>
          </a:p>
          <a:p>
            <a:pPr marL="0" lvl="0" indent="0" algn="l" rtl="0">
              <a:lnSpc>
                <a:spcPct val="90000"/>
              </a:lnSpc>
              <a:spcBef>
                <a:spcPts val="1000"/>
              </a:spcBef>
              <a:spcAft>
                <a:spcPts val="0"/>
              </a:spcAft>
              <a:buNone/>
            </a:pPr>
            <a:endParaRPr sz="2800" dirty="0">
              <a:solidFill>
                <a:schemeClr val="dk1"/>
              </a:solidFill>
            </a:endParaRPr>
          </a:p>
          <a:p>
            <a:pPr marL="0" lvl="0" indent="0" algn="l" rtl="0">
              <a:lnSpc>
                <a:spcPct val="90000"/>
              </a:lnSpc>
              <a:spcBef>
                <a:spcPts val="1000"/>
              </a:spcBef>
              <a:spcAft>
                <a:spcPts val="1200"/>
              </a:spcAft>
              <a:buNone/>
            </a:pPr>
            <a:endParaRPr sz="2800" dirty="0">
              <a:solidFill>
                <a:schemeClr val="dk1"/>
              </a:solidFill>
            </a:endParaRPr>
          </a:p>
        </p:txBody>
      </p:sp>
      <p:sp>
        <p:nvSpPr>
          <p:cNvPr id="242" name="Google Shape;242;p3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b="0">
                <a:solidFill>
                  <a:schemeClr val="dk2"/>
                </a:solidFill>
                <a:latin typeface="Arial"/>
                <a:ea typeface="Arial"/>
                <a:cs typeface="Arial"/>
                <a:sym typeface="Arial"/>
              </a:rPr>
              <a:t>20</a:t>
            </a:fld>
            <a:endParaRPr b="0">
              <a:solidFill>
                <a:schemeClr val="dk2"/>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8E7AAD-2FE2-465A-9A03-CA421A85FCB2}"/>
              </a:ext>
            </a:extLst>
          </p:cNvPr>
          <p:cNvSpPr>
            <a:spLocks noGrp="1"/>
          </p:cNvSpPr>
          <p:nvPr>
            <p:ph type="title"/>
          </p:nvPr>
        </p:nvSpPr>
        <p:spPr/>
        <p:txBody>
          <a:bodyPr>
            <a:normAutofit fontScale="90000"/>
          </a:bodyPr>
          <a:lstStyle/>
          <a:p>
            <a:r>
              <a:rPr lang="en-IN" dirty="0"/>
              <a:t>View and Register tender</a:t>
            </a:r>
          </a:p>
        </p:txBody>
      </p:sp>
      <p:pic>
        <p:nvPicPr>
          <p:cNvPr id="5" name="Picture 4">
            <a:extLst>
              <a:ext uri="{FF2B5EF4-FFF2-40B4-BE49-F238E27FC236}">
                <a16:creationId xmlns:a16="http://schemas.microsoft.com/office/drawing/2014/main" id="{785A80A4-D0D0-4CCC-AF5B-9201DD35EDD6}"/>
              </a:ext>
            </a:extLst>
          </p:cNvPr>
          <p:cNvPicPr>
            <a:picLocks noChangeAspect="1"/>
          </p:cNvPicPr>
          <p:nvPr/>
        </p:nvPicPr>
        <p:blipFill>
          <a:blip r:embed="rId2"/>
          <a:stretch>
            <a:fillRect/>
          </a:stretch>
        </p:blipFill>
        <p:spPr>
          <a:xfrm>
            <a:off x="1435396" y="1286540"/>
            <a:ext cx="6390168" cy="3501298"/>
          </a:xfrm>
          <a:prstGeom prst="rect">
            <a:avLst/>
          </a:prstGeom>
        </p:spPr>
      </p:pic>
      <p:sp>
        <p:nvSpPr>
          <p:cNvPr id="3" name="Text Placeholder 2">
            <a:extLst>
              <a:ext uri="{FF2B5EF4-FFF2-40B4-BE49-F238E27FC236}">
                <a16:creationId xmlns:a16="http://schemas.microsoft.com/office/drawing/2014/main" id="{21BB1470-AE64-4153-9D8A-503610253DB1}"/>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16190D14-03CB-4BE4-940F-2EEFD51FDA4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21</a:t>
            </a:fld>
            <a:endParaRPr lang="en"/>
          </a:p>
        </p:txBody>
      </p:sp>
    </p:spTree>
    <p:extLst>
      <p:ext uri="{BB962C8B-B14F-4D97-AF65-F5344CB8AC3E}">
        <p14:creationId xmlns:p14="http://schemas.microsoft.com/office/powerpoint/2010/main" val="27525997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3FADDB-4F18-431B-8AB3-5D664820E892}"/>
              </a:ext>
            </a:extLst>
          </p:cNvPr>
          <p:cNvSpPr>
            <a:spLocks noGrp="1"/>
          </p:cNvSpPr>
          <p:nvPr>
            <p:ph type="title"/>
          </p:nvPr>
        </p:nvSpPr>
        <p:spPr/>
        <p:txBody>
          <a:bodyPr>
            <a:normAutofit fontScale="90000"/>
          </a:bodyPr>
          <a:lstStyle/>
          <a:p>
            <a:r>
              <a:rPr lang="en-IN" dirty="0"/>
              <a:t>Register tender</a:t>
            </a:r>
          </a:p>
        </p:txBody>
      </p:sp>
      <p:pic>
        <p:nvPicPr>
          <p:cNvPr id="5" name="Picture 4">
            <a:extLst>
              <a:ext uri="{FF2B5EF4-FFF2-40B4-BE49-F238E27FC236}">
                <a16:creationId xmlns:a16="http://schemas.microsoft.com/office/drawing/2014/main" id="{C3386974-9D42-4BEF-B01E-78011D2FA5F8}"/>
              </a:ext>
            </a:extLst>
          </p:cNvPr>
          <p:cNvPicPr>
            <a:picLocks noChangeAspect="1"/>
          </p:cNvPicPr>
          <p:nvPr/>
        </p:nvPicPr>
        <p:blipFill>
          <a:blip r:embed="rId2"/>
          <a:stretch>
            <a:fillRect/>
          </a:stretch>
        </p:blipFill>
        <p:spPr>
          <a:xfrm>
            <a:off x="1775637" y="1212928"/>
            <a:ext cx="5613991" cy="3416400"/>
          </a:xfrm>
          <a:prstGeom prst="rect">
            <a:avLst/>
          </a:prstGeom>
        </p:spPr>
      </p:pic>
      <p:sp>
        <p:nvSpPr>
          <p:cNvPr id="3" name="Text Placeholder 2">
            <a:extLst>
              <a:ext uri="{FF2B5EF4-FFF2-40B4-BE49-F238E27FC236}">
                <a16:creationId xmlns:a16="http://schemas.microsoft.com/office/drawing/2014/main" id="{0293964B-E198-4B4E-9E30-DB3AB23F27BC}"/>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9BC03155-2FD6-4DFE-A1D1-D41E028CC98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22</a:t>
            </a:fld>
            <a:endParaRPr lang="en"/>
          </a:p>
        </p:txBody>
      </p:sp>
    </p:spTree>
    <p:extLst>
      <p:ext uri="{BB962C8B-B14F-4D97-AF65-F5344CB8AC3E}">
        <p14:creationId xmlns:p14="http://schemas.microsoft.com/office/powerpoint/2010/main" val="3470196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003EB4-5ED0-4EFA-B85B-F7B09E44E4CD}"/>
              </a:ext>
            </a:extLst>
          </p:cNvPr>
          <p:cNvSpPr>
            <a:spLocks noGrp="1"/>
          </p:cNvSpPr>
          <p:nvPr>
            <p:ph type="title"/>
          </p:nvPr>
        </p:nvSpPr>
        <p:spPr/>
        <p:txBody>
          <a:bodyPr>
            <a:normAutofit fontScale="90000"/>
          </a:bodyPr>
          <a:lstStyle/>
          <a:p>
            <a:r>
              <a:rPr lang="en-IN" dirty="0"/>
              <a:t>My Biddings</a:t>
            </a:r>
          </a:p>
        </p:txBody>
      </p:sp>
      <p:pic>
        <p:nvPicPr>
          <p:cNvPr id="5" name="Picture 4">
            <a:extLst>
              <a:ext uri="{FF2B5EF4-FFF2-40B4-BE49-F238E27FC236}">
                <a16:creationId xmlns:a16="http://schemas.microsoft.com/office/drawing/2014/main" id="{66F195F4-3B4A-4E43-9577-9A973888DC18}"/>
              </a:ext>
            </a:extLst>
          </p:cNvPr>
          <p:cNvPicPr>
            <a:picLocks noChangeAspect="1"/>
          </p:cNvPicPr>
          <p:nvPr/>
        </p:nvPicPr>
        <p:blipFill>
          <a:blip r:embed="rId2"/>
          <a:stretch>
            <a:fillRect/>
          </a:stretch>
        </p:blipFill>
        <p:spPr>
          <a:xfrm>
            <a:off x="2009553" y="1307806"/>
            <a:ext cx="5050466" cy="3009014"/>
          </a:xfrm>
          <a:prstGeom prst="rect">
            <a:avLst/>
          </a:prstGeom>
        </p:spPr>
      </p:pic>
      <p:sp>
        <p:nvSpPr>
          <p:cNvPr id="3" name="Text Placeholder 2">
            <a:extLst>
              <a:ext uri="{FF2B5EF4-FFF2-40B4-BE49-F238E27FC236}">
                <a16:creationId xmlns:a16="http://schemas.microsoft.com/office/drawing/2014/main" id="{B844F8E5-5C92-49CA-B828-25DDA90249D9}"/>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40533BF7-08AE-455C-9E8C-48935AC4AD8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23</a:t>
            </a:fld>
            <a:endParaRPr lang="en"/>
          </a:p>
        </p:txBody>
      </p:sp>
    </p:spTree>
    <p:extLst>
      <p:ext uri="{BB962C8B-B14F-4D97-AF65-F5344CB8AC3E}">
        <p14:creationId xmlns:p14="http://schemas.microsoft.com/office/powerpoint/2010/main" val="1881552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17C9C4-7DF9-40EB-B015-64DE043CE652}"/>
              </a:ext>
            </a:extLst>
          </p:cNvPr>
          <p:cNvSpPr>
            <a:spLocks noGrp="1"/>
          </p:cNvSpPr>
          <p:nvPr>
            <p:ph type="title"/>
          </p:nvPr>
        </p:nvSpPr>
        <p:spPr/>
        <p:txBody>
          <a:bodyPr>
            <a:normAutofit fontScale="90000"/>
          </a:bodyPr>
          <a:lstStyle/>
          <a:p>
            <a:r>
              <a:rPr lang="en-IN" dirty="0"/>
              <a:t>Confirm Biddings</a:t>
            </a:r>
          </a:p>
        </p:txBody>
      </p:sp>
      <p:pic>
        <p:nvPicPr>
          <p:cNvPr id="5" name="Picture 4">
            <a:extLst>
              <a:ext uri="{FF2B5EF4-FFF2-40B4-BE49-F238E27FC236}">
                <a16:creationId xmlns:a16="http://schemas.microsoft.com/office/drawing/2014/main" id="{E1D1113A-F56F-44FC-B1C7-375956773CC1}"/>
              </a:ext>
            </a:extLst>
          </p:cNvPr>
          <p:cNvPicPr>
            <a:picLocks noChangeAspect="1"/>
          </p:cNvPicPr>
          <p:nvPr/>
        </p:nvPicPr>
        <p:blipFill>
          <a:blip r:embed="rId2"/>
          <a:stretch>
            <a:fillRect/>
          </a:stretch>
        </p:blipFill>
        <p:spPr>
          <a:xfrm>
            <a:off x="1892595" y="1152476"/>
            <a:ext cx="5794745" cy="3416400"/>
          </a:xfrm>
          <a:prstGeom prst="rect">
            <a:avLst/>
          </a:prstGeom>
        </p:spPr>
      </p:pic>
      <p:sp>
        <p:nvSpPr>
          <p:cNvPr id="3" name="Text Placeholder 2">
            <a:extLst>
              <a:ext uri="{FF2B5EF4-FFF2-40B4-BE49-F238E27FC236}">
                <a16:creationId xmlns:a16="http://schemas.microsoft.com/office/drawing/2014/main" id="{2BDB9EC0-590F-4CB8-99EE-E9E163BB2886}"/>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95657E2B-7F76-49D6-9C8F-6D33CA55507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24</a:t>
            </a:fld>
            <a:endParaRPr lang="en"/>
          </a:p>
        </p:txBody>
      </p:sp>
    </p:spTree>
    <p:extLst>
      <p:ext uri="{BB962C8B-B14F-4D97-AF65-F5344CB8AC3E}">
        <p14:creationId xmlns:p14="http://schemas.microsoft.com/office/powerpoint/2010/main" val="41482160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35"/>
          <p:cNvSpPr txBox="1">
            <a:spLocks noGrp="1"/>
          </p:cNvSpPr>
          <p:nvPr>
            <p:ph type="title"/>
          </p:nvPr>
        </p:nvSpPr>
        <p:spPr>
          <a:xfrm>
            <a:off x="500550" y="724950"/>
            <a:ext cx="8520600" cy="5727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200"/>
              </a:spcAft>
              <a:buClr>
                <a:schemeClr val="dk1"/>
              </a:buClr>
              <a:buSzPts val="1100"/>
              <a:buFont typeface="Arial"/>
              <a:buNone/>
            </a:pPr>
            <a:r>
              <a:rPr lang="en" sz="2600" b="1"/>
              <a:t>Conclusion:</a:t>
            </a:r>
            <a:endParaRPr sz="4000" b="1"/>
          </a:p>
        </p:txBody>
      </p:sp>
      <p:sp>
        <p:nvSpPr>
          <p:cNvPr id="248" name="Google Shape;248;p35"/>
          <p:cNvSpPr txBox="1">
            <a:spLocks noGrp="1"/>
          </p:cNvSpPr>
          <p:nvPr>
            <p:ph type="body" idx="1"/>
          </p:nvPr>
        </p:nvSpPr>
        <p:spPr>
          <a:xfrm>
            <a:off x="672675" y="1113600"/>
            <a:ext cx="8036400" cy="31560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Clr>
                <a:schemeClr val="dk1"/>
              </a:buClr>
              <a:buSzPts val="1100"/>
              <a:buFont typeface="Arial"/>
              <a:buNone/>
            </a:pPr>
            <a:endParaRPr dirty="0"/>
          </a:p>
          <a:p>
            <a:pPr marL="0" lvl="0" indent="0" algn="l" rtl="0">
              <a:spcBef>
                <a:spcPts val="1200"/>
              </a:spcBef>
              <a:spcAft>
                <a:spcPts val="0"/>
              </a:spcAft>
              <a:buClr>
                <a:schemeClr val="dk1"/>
              </a:buClr>
              <a:buSzPts val="1100"/>
              <a:buFont typeface="Arial"/>
              <a:buNone/>
            </a:pPr>
            <a:r>
              <a:rPr lang="en" sz="1900" dirty="0">
                <a:solidFill>
                  <a:schemeClr val="dk1"/>
                </a:solidFill>
                <a:latin typeface="Goudy Old Style" panose="02020502050305020303" pitchFamily="18" charset="0"/>
              </a:rPr>
              <a:t>Our project tender management system has successfully created a user friendly environment in tender management process. our project is flexible and changes can be incorporated easily. It is so designed that further modifications to the system can be easily done</a:t>
            </a:r>
            <a:r>
              <a:rPr lang="en" sz="1900" dirty="0">
                <a:solidFill>
                  <a:schemeClr val="dk1"/>
                </a:solidFill>
              </a:rPr>
              <a:t>.</a:t>
            </a:r>
            <a:endParaRPr sz="1900" dirty="0">
              <a:solidFill>
                <a:schemeClr val="dk1"/>
              </a:solidFill>
            </a:endParaRPr>
          </a:p>
          <a:p>
            <a:pPr marL="0" lvl="0" indent="0" algn="l" rtl="0">
              <a:spcBef>
                <a:spcPts val="1200"/>
              </a:spcBef>
              <a:spcAft>
                <a:spcPts val="1200"/>
              </a:spcAft>
              <a:buNone/>
            </a:pPr>
            <a:endParaRPr dirty="0"/>
          </a:p>
        </p:txBody>
      </p:sp>
      <p:sp>
        <p:nvSpPr>
          <p:cNvPr id="249" name="Google Shape;249;p3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25</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3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t>FUTURE WORK </a:t>
            </a:r>
            <a:endParaRPr b="1"/>
          </a:p>
        </p:txBody>
      </p:sp>
      <p:sp>
        <p:nvSpPr>
          <p:cNvPr id="255" name="Google Shape;255;p36"/>
          <p:cNvSpPr txBox="1">
            <a:spLocks noGrp="1"/>
          </p:cNvSpPr>
          <p:nvPr>
            <p:ph type="body" idx="1"/>
          </p:nvPr>
        </p:nvSpPr>
        <p:spPr>
          <a:xfrm>
            <a:off x="844050" y="1196200"/>
            <a:ext cx="7455900" cy="3387600"/>
          </a:xfrm>
          <a:prstGeom prst="rect">
            <a:avLst/>
          </a:prstGeom>
        </p:spPr>
        <p:txBody>
          <a:bodyPr spcFirstLastPara="1" wrap="square" lIns="91425" tIns="91425" rIns="91425" bIns="91425" anchor="t" anchorCtr="0">
            <a:normAutofit/>
          </a:bodyPr>
          <a:lstStyle/>
          <a:p>
            <a:pPr marL="0" lvl="0" indent="0" algn="l" rtl="0">
              <a:lnSpc>
                <a:spcPct val="90000"/>
              </a:lnSpc>
              <a:spcBef>
                <a:spcPts val="1000"/>
              </a:spcBef>
              <a:spcAft>
                <a:spcPts val="0"/>
              </a:spcAft>
              <a:buClr>
                <a:schemeClr val="dk1"/>
              </a:buClr>
              <a:buSzPts val="1100"/>
              <a:buFont typeface="Arial"/>
              <a:buNone/>
            </a:pPr>
            <a:r>
              <a:rPr lang="en" sz="1900" dirty="0">
                <a:solidFill>
                  <a:schemeClr val="dk1"/>
                </a:solidFill>
              </a:rPr>
              <a:t>•</a:t>
            </a:r>
            <a:r>
              <a:rPr lang="en" sz="1900" dirty="0">
                <a:solidFill>
                  <a:srgbClr val="0D0D0D"/>
                </a:solidFill>
                <a:latin typeface="Goudy Old Style" panose="02020502050305020303" pitchFamily="18" charset="0"/>
              </a:rPr>
              <a:t>Search the Tender by using the Tender ID , Tender Name</a:t>
            </a:r>
            <a:endParaRPr sz="1900" dirty="0">
              <a:solidFill>
                <a:srgbClr val="0D0D0D"/>
              </a:solidFill>
              <a:latin typeface="Goudy Old Style" panose="02020502050305020303" pitchFamily="18" charset="0"/>
            </a:endParaRPr>
          </a:p>
          <a:p>
            <a:pPr marL="0" lvl="0" indent="0" algn="l" rtl="0">
              <a:lnSpc>
                <a:spcPct val="90000"/>
              </a:lnSpc>
              <a:spcBef>
                <a:spcPts val="1000"/>
              </a:spcBef>
              <a:spcAft>
                <a:spcPts val="0"/>
              </a:spcAft>
              <a:buNone/>
            </a:pPr>
            <a:r>
              <a:rPr lang="en" sz="1900" dirty="0">
                <a:solidFill>
                  <a:schemeClr val="dk1"/>
                </a:solidFill>
                <a:latin typeface="Goudy Old Style" panose="02020502050305020303" pitchFamily="18" charset="0"/>
              </a:rPr>
              <a:t>•</a:t>
            </a:r>
            <a:r>
              <a:rPr lang="en" sz="1900" dirty="0">
                <a:solidFill>
                  <a:srgbClr val="0D0D0D"/>
                </a:solidFill>
                <a:latin typeface="Goudy Old Style" panose="02020502050305020303" pitchFamily="18" charset="0"/>
              </a:rPr>
              <a:t>Update the Profile for Contractor and User Modules</a:t>
            </a:r>
            <a:endParaRPr sz="1900" dirty="0">
              <a:solidFill>
                <a:srgbClr val="0D0D0D"/>
              </a:solidFill>
              <a:latin typeface="Goudy Old Style" panose="02020502050305020303" pitchFamily="18" charset="0"/>
            </a:endParaRPr>
          </a:p>
          <a:p>
            <a:pPr marL="0" lvl="0" indent="0" algn="l" rtl="0">
              <a:lnSpc>
                <a:spcPct val="90000"/>
              </a:lnSpc>
              <a:spcBef>
                <a:spcPts val="1000"/>
              </a:spcBef>
              <a:spcAft>
                <a:spcPts val="0"/>
              </a:spcAft>
              <a:buNone/>
            </a:pPr>
            <a:r>
              <a:rPr lang="en" sz="1900" dirty="0">
                <a:solidFill>
                  <a:schemeClr val="dk1"/>
                </a:solidFill>
                <a:latin typeface="Goudy Old Style" panose="02020502050305020303" pitchFamily="18" charset="0"/>
              </a:rPr>
              <a:t>•</a:t>
            </a:r>
            <a:r>
              <a:rPr lang="en" sz="1900" dirty="0">
                <a:solidFill>
                  <a:srgbClr val="0D0D0D"/>
                </a:solidFill>
                <a:latin typeface="Goudy Old Style" panose="02020502050305020303" pitchFamily="18" charset="0"/>
              </a:rPr>
              <a:t>To add the payment gateway for the user to finalise the tender</a:t>
            </a:r>
            <a:endParaRPr sz="1900" dirty="0">
              <a:solidFill>
                <a:srgbClr val="0D0D0D"/>
              </a:solidFill>
              <a:latin typeface="Goudy Old Style" panose="02020502050305020303" pitchFamily="18" charset="0"/>
            </a:endParaRPr>
          </a:p>
          <a:p>
            <a:pPr marL="0" lvl="0" indent="0" algn="l" rtl="0">
              <a:lnSpc>
                <a:spcPct val="90000"/>
              </a:lnSpc>
              <a:spcBef>
                <a:spcPts val="1000"/>
              </a:spcBef>
              <a:spcAft>
                <a:spcPts val="0"/>
              </a:spcAft>
              <a:buNone/>
            </a:pPr>
            <a:r>
              <a:rPr lang="en" sz="1900" dirty="0">
                <a:solidFill>
                  <a:schemeClr val="dk1"/>
                </a:solidFill>
                <a:latin typeface="Goudy Old Style" panose="02020502050305020303" pitchFamily="18" charset="0"/>
              </a:rPr>
              <a:t>•</a:t>
            </a:r>
            <a:r>
              <a:rPr lang="en" sz="1900" dirty="0">
                <a:solidFill>
                  <a:srgbClr val="0D0D0D"/>
                </a:solidFill>
                <a:latin typeface="Goudy Old Style" panose="02020502050305020303" pitchFamily="18" charset="0"/>
              </a:rPr>
              <a:t>To add the forget password method in login page</a:t>
            </a:r>
            <a:endParaRPr sz="1900" dirty="0">
              <a:solidFill>
                <a:srgbClr val="0D0D0D"/>
              </a:solidFill>
              <a:latin typeface="Goudy Old Style" panose="02020502050305020303" pitchFamily="18" charset="0"/>
            </a:endParaRPr>
          </a:p>
          <a:p>
            <a:pPr marL="0" lvl="0" indent="0" algn="l" rtl="0">
              <a:lnSpc>
                <a:spcPct val="90000"/>
              </a:lnSpc>
              <a:spcBef>
                <a:spcPts val="1000"/>
              </a:spcBef>
              <a:spcAft>
                <a:spcPts val="0"/>
              </a:spcAft>
              <a:buNone/>
            </a:pPr>
            <a:r>
              <a:rPr lang="en" sz="1900" dirty="0">
                <a:solidFill>
                  <a:schemeClr val="dk1"/>
                </a:solidFill>
                <a:latin typeface="Goudy Old Style" panose="02020502050305020303" pitchFamily="18" charset="0"/>
              </a:rPr>
              <a:t>•</a:t>
            </a:r>
            <a:r>
              <a:rPr lang="en" sz="1900" dirty="0">
                <a:solidFill>
                  <a:srgbClr val="0D0D0D"/>
                </a:solidFill>
                <a:latin typeface="Goudy Old Style" panose="02020502050305020303" pitchFamily="18" charset="0"/>
              </a:rPr>
              <a:t>To close the tender at the given time</a:t>
            </a:r>
            <a:endParaRPr sz="1900" dirty="0">
              <a:solidFill>
                <a:srgbClr val="0D0D0D"/>
              </a:solidFill>
              <a:latin typeface="Goudy Old Style" panose="02020502050305020303" pitchFamily="18" charset="0"/>
            </a:endParaRPr>
          </a:p>
          <a:p>
            <a:pPr marL="0" lvl="0" indent="0" algn="l" rtl="0">
              <a:lnSpc>
                <a:spcPct val="90000"/>
              </a:lnSpc>
              <a:spcBef>
                <a:spcPts val="1000"/>
              </a:spcBef>
              <a:spcAft>
                <a:spcPts val="0"/>
              </a:spcAft>
              <a:buClr>
                <a:schemeClr val="dk1"/>
              </a:buClr>
              <a:buSzPts val="1100"/>
              <a:buFont typeface="Arial"/>
              <a:buNone/>
            </a:pPr>
            <a:endParaRPr sz="1900" dirty="0">
              <a:solidFill>
                <a:srgbClr val="0D0D0D"/>
              </a:solidFill>
            </a:endParaRPr>
          </a:p>
        </p:txBody>
      </p:sp>
      <p:sp>
        <p:nvSpPr>
          <p:cNvPr id="256" name="Google Shape;256;p3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26</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60"/>
        <p:cNvGrpSpPr/>
        <p:nvPr/>
      </p:nvGrpSpPr>
      <p:grpSpPr>
        <a:xfrm>
          <a:off x="0" y="0"/>
          <a:ext cx="0" cy="0"/>
          <a:chOff x="0" y="0"/>
          <a:chExt cx="0" cy="0"/>
        </a:xfrm>
      </p:grpSpPr>
      <p:sp>
        <p:nvSpPr>
          <p:cNvPr id="261" name="Google Shape;261;p37"/>
          <p:cNvSpPr txBox="1">
            <a:spLocks noGrp="1"/>
          </p:cNvSpPr>
          <p:nvPr>
            <p:ph type="body" idx="1"/>
          </p:nvPr>
        </p:nvSpPr>
        <p:spPr>
          <a:xfrm>
            <a:off x="1912500" y="1618300"/>
            <a:ext cx="8601900" cy="36942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sz="7500">
                <a:solidFill>
                  <a:srgbClr val="000000"/>
                </a:solidFill>
              </a:rPr>
              <a:t>THANK YOU</a:t>
            </a:r>
            <a:endParaRPr sz="7500">
              <a:solidFill>
                <a:srgbClr val="000000"/>
              </a:solidFill>
            </a:endParaRPr>
          </a:p>
        </p:txBody>
      </p:sp>
      <p:sp>
        <p:nvSpPr>
          <p:cNvPr id="262" name="Google Shape;262;p3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27</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55"/>
        <p:cNvGrpSpPr/>
        <p:nvPr/>
      </p:nvGrpSpPr>
      <p:grpSpPr>
        <a:xfrm>
          <a:off x="0" y="0"/>
          <a:ext cx="0" cy="0"/>
          <a:chOff x="0" y="0"/>
          <a:chExt cx="0" cy="0"/>
        </a:xfrm>
      </p:grpSpPr>
      <p:sp>
        <p:nvSpPr>
          <p:cNvPr id="156" name="Google Shape;156;p22"/>
          <p:cNvSpPr txBox="1">
            <a:spLocks noGrp="1"/>
          </p:cNvSpPr>
          <p:nvPr>
            <p:ph type="title"/>
          </p:nvPr>
        </p:nvSpPr>
        <p:spPr>
          <a:xfrm>
            <a:off x="562175" y="527575"/>
            <a:ext cx="5220300" cy="683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b="1" dirty="0"/>
              <a:t>ABSTRACT</a:t>
            </a:r>
            <a:endParaRPr b="1" dirty="0"/>
          </a:p>
        </p:txBody>
      </p:sp>
      <p:sp>
        <p:nvSpPr>
          <p:cNvPr id="157" name="Google Shape;157;p22"/>
          <p:cNvSpPr txBox="1">
            <a:spLocks noGrp="1"/>
          </p:cNvSpPr>
          <p:nvPr>
            <p:ph type="body" idx="1"/>
          </p:nvPr>
        </p:nvSpPr>
        <p:spPr>
          <a:xfrm>
            <a:off x="920925" y="1210675"/>
            <a:ext cx="7607700" cy="3452700"/>
          </a:xfrm>
          <a:prstGeom prst="rect">
            <a:avLst/>
          </a:prstGeom>
        </p:spPr>
        <p:txBody>
          <a:bodyPr spcFirstLastPara="1" wrap="square" lIns="91425" tIns="91425" rIns="91425" bIns="91425" anchor="t" anchorCtr="0">
            <a:normAutofit/>
          </a:bodyPr>
          <a:lstStyle/>
          <a:p>
            <a:pPr marL="342900" indent="-342900">
              <a:lnSpc>
                <a:spcPct val="90000"/>
              </a:lnSpc>
              <a:spcBef>
                <a:spcPts val="1000"/>
              </a:spcBef>
              <a:buClr>
                <a:schemeClr val="dk1"/>
              </a:buClr>
              <a:buSzPct val="57894"/>
            </a:pPr>
            <a:r>
              <a:rPr lang="en" sz="2000" dirty="0">
                <a:solidFill>
                  <a:schemeClr val="dk1"/>
                </a:solidFill>
                <a:latin typeface="Goudy Old Style" panose="02020502050305020303" pitchFamily="18" charset="0"/>
              </a:rPr>
              <a:t>The tender management system is a project which is developed to enable the contractor to get all the tender details online and provide facility to submit the tender.</a:t>
            </a:r>
            <a:endParaRPr sz="2000" dirty="0">
              <a:solidFill>
                <a:schemeClr val="dk1"/>
              </a:solidFill>
              <a:latin typeface="Goudy Old Style" panose="02020502050305020303" pitchFamily="18" charset="0"/>
            </a:endParaRPr>
          </a:p>
          <a:p>
            <a:pPr marL="342900" indent="-342900">
              <a:lnSpc>
                <a:spcPct val="90000"/>
              </a:lnSpc>
              <a:spcBef>
                <a:spcPts val="1200"/>
              </a:spcBef>
              <a:buClr>
                <a:schemeClr val="dk1"/>
              </a:buClr>
              <a:buSzPct val="57894"/>
            </a:pPr>
            <a:r>
              <a:rPr lang="en" sz="2000" dirty="0">
                <a:solidFill>
                  <a:schemeClr val="dk1"/>
                </a:solidFill>
                <a:latin typeface="Goudy Old Style" panose="02020502050305020303" pitchFamily="18" charset="0"/>
              </a:rPr>
              <a:t>This Tender Management project provides a system which will reduce the extra cost which involves for this entire process like advertising, document processing and getting confirmation results.</a:t>
            </a:r>
            <a:endParaRPr sz="2000" dirty="0">
              <a:solidFill>
                <a:schemeClr val="dk1"/>
              </a:solidFill>
              <a:latin typeface="Goudy Old Style" panose="02020502050305020303" pitchFamily="18" charset="0"/>
            </a:endParaRPr>
          </a:p>
          <a:p>
            <a:pPr marL="342900" indent="-342900">
              <a:lnSpc>
                <a:spcPct val="90000"/>
              </a:lnSpc>
              <a:spcBef>
                <a:spcPts val="1200"/>
              </a:spcBef>
              <a:buClr>
                <a:schemeClr val="dk1"/>
              </a:buClr>
              <a:buSzPct val="57894"/>
            </a:pPr>
            <a:r>
              <a:rPr lang="en" sz="2000" dirty="0">
                <a:solidFill>
                  <a:schemeClr val="dk1"/>
                </a:solidFill>
                <a:latin typeface="Goudy Old Style" panose="02020502050305020303" pitchFamily="18" charset="0"/>
              </a:rPr>
              <a:t>By using this Tender Management application contractor can save a lot of time in making the documents online, sending and receiving documents using the postal system. </a:t>
            </a:r>
            <a:endParaRPr sz="2000" dirty="0">
              <a:solidFill>
                <a:schemeClr val="dk1"/>
              </a:solidFill>
            </a:endParaRPr>
          </a:p>
        </p:txBody>
      </p:sp>
      <p:sp>
        <p:nvSpPr>
          <p:cNvPr id="158" name="Google Shape;158;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b="0">
                <a:solidFill>
                  <a:schemeClr val="dk2"/>
                </a:solidFill>
                <a:latin typeface="Arial"/>
                <a:ea typeface="Arial"/>
                <a:cs typeface="Arial"/>
                <a:sym typeface="Arial"/>
              </a:rPr>
              <a:t>3</a:t>
            </a:fld>
            <a:endParaRPr b="0">
              <a:solidFill>
                <a:schemeClr val="dk2"/>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83"/>
        <p:cNvGrpSpPr/>
        <p:nvPr/>
      </p:nvGrpSpPr>
      <p:grpSpPr>
        <a:xfrm>
          <a:off x="0" y="0"/>
          <a:ext cx="0" cy="0"/>
          <a:chOff x="0" y="0"/>
          <a:chExt cx="0" cy="0"/>
        </a:xfrm>
      </p:grpSpPr>
      <p:sp>
        <p:nvSpPr>
          <p:cNvPr id="184" name="Google Shape;184;p26"/>
          <p:cNvSpPr txBox="1">
            <a:spLocks noGrp="1"/>
          </p:cNvSpPr>
          <p:nvPr>
            <p:ph type="title"/>
          </p:nvPr>
        </p:nvSpPr>
        <p:spPr>
          <a:xfrm>
            <a:off x="562175" y="591371"/>
            <a:ext cx="5220300" cy="683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b="1" dirty="0"/>
              <a:t>Objective</a:t>
            </a:r>
            <a:endParaRPr b="1" dirty="0"/>
          </a:p>
        </p:txBody>
      </p:sp>
      <p:sp>
        <p:nvSpPr>
          <p:cNvPr id="185" name="Google Shape;185;p26"/>
          <p:cNvSpPr txBox="1">
            <a:spLocks noGrp="1"/>
          </p:cNvSpPr>
          <p:nvPr>
            <p:ph type="body" idx="1"/>
          </p:nvPr>
        </p:nvSpPr>
        <p:spPr>
          <a:xfrm>
            <a:off x="947150" y="1438075"/>
            <a:ext cx="7301700" cy="3303000"/>
          </a:xfrm>
          <a:prstGeom prst="rect">
            <a:avLst/>
          </a:prstGeom>
        </p:spPr>
        <p:txBody>
          <a:bodyPr spcFirstLastPara="1" wrap="square" lIns="91425" tIns="91425" rIns="91425" bIns="91425" anchor="t" anchorCtr="0">
            <a:normAutofit fontScale="92500" lnSpcReduction="10000"/>
          </a:bodyPr>
          <a:lstStyle/>
          <a:p>
            <a:pPr marL="0" lvl="0" indent="0" algn="l" rtl="0">
              <a:lnSpc>
                <a:spcPct val="90000"/>
              </a:lnSpc>
              <a:spcBef>
                <a:spcPts val="1000"/>
              </a:spcBef>
              <a:spcAft>
                <a:spcPts val="0"/>
              </a:spcAft>
              <a:buNone/>
            </a:pPr>
            <a:r>
              <a:rPr lang="en" sz="2800" dirty="0">
                <a:solidFill>
                  <a:schemeClr val="dk1"/>
                </a:solidFill>
              </a:rPr>
              <a:t>•</a:t>
            </a:r>
            <a:r>
              <a:rPr lang="en" sz="2600" dirty="0">
                <a:solidFill>
                  <a:srgbClr val="0D0D0D"/>
                </a:solidFill>
                <a:latin typeface="Goudy Old Style" panose="02020502050305020303" pitchFamily="18" charset="0"/>
              </a:rPr>
              <a:t>This is a plan to make tender publishing online.</a:t>
            </a:r>
            <a:endParaRPr sz="2600" dirty="0">
              <a:solidFill>
                <a:srgbClr val="0D0D0D"/>
              </a:solidFill>
              <a:latin typeface="Goudy Old Style" panose="02020502050305020303" pitchFamily="18" charset="0"/>
            </a:endParaRPr>
          </a:p>
          <a:p>
            <a:pPr marL="0" lvl="0" indent="0" algn="l" rtl="0">
              <a:lnSpc>
                <a:spcPct val="90000"/>
              </a:lnSpc>
              <a:spcBef>
                <a:spcPts val="1000"/>
              </a:spcBef>
              <a:spcAft>
                <a:spcPts val="0"/>
              </a:spcAft>
              <a:buNone/>
            </a:pPr>
            <a:r>
              <a:rPr lang="en" sz="2600" dirty="0">
                <a:solidFill>
                  <a:schemeClr val="dk1"/>
                </a:solidFill>
                <a:latin typeface="Goudy Old Style" panose="02020502050305020303" pitchFamily="18" charset="0"/>
              </a:rPr>
              <a:t>•</a:t>
            </a:r>
            <a:r>
              <a:rPr lang="en" sz="2600" dirty="0">
                <a:solidFill>
                  <a:srgbClr val="0D0D0D"/>
                </a:solidFill>
                <a:latin typeface="Goudy Old Style" panose="02020502050305020303" pitchFamily="18" charset="0"/>
              </a:rPr>
              <a:t>As a part of it, tender data is recorded along with particulars of the products, their specifications and conditions.</a:t>
            </a:r>
            <a:endParaRPr sz="2600" dirty="0">
              <a:solidFill>
                <a:srgbClr val="0D0D0D"/>
              </a:solidFill>
              <a:latin typeface="Goudy Old Style" panose="02020502050305020303" pitchFamily="18" charset="0"/>
            </a:endParaRPr>
          </a:p>
          <a:p>
            <a:pPr marL="0" lvl="0" indent="0" algn="l" rtl="0">
              <a:lnSpc>
                <a:spcPct val="90000"/>
              </a:lnSpc>
              <a:spcBef>
                <a:spcPts val="1000"/>
              </a:spcBef>
              <a:spcAft>
                <a:spcPts val="0"/>
              </a:spcAft>
              <a:buNone/>
            </a:pPr>
            <a:r>
              <a:rPr lang="en" sz="2600" dirty="0">
                <a:solidFill>
                  <a:schemeClr val="dk1"/>
                </a:solidFill>
                <a:latin typeface="Goudy Old Style" panose="02020502050305020303" pitchFamily="18" charset="0"/>
              </a:rPr>
              <a:t>•</a:t>
            </a:r>
            <a:r>
              <a:rPr lang="en" sz="2600" dirty="0">
                <a:solidFill>
                  <a:srgbClr val="0D0D0D"/>
                </a:solidFill>
                <a:latin typeface="Goudy Old Style" panose="02020502050305020303" pitchFamily="18" charset="0"/>
              </a:rPr>
              <a:t>Tenders published will be visible to the visitors of the site till the closing date of tender.</a:t>
            </a:r>
            <a:endParaRPr sz="2600" dirty="0">
              <a:solidFill>
                <a:srgbClr val="0D0D0D"/>
              </a:solidFill>
              <a:latin typeface="Goudy Old Style" panose="02020502050305020303" pitchFamily="18" charset="0"/>
            </a:endParaRPr>
          </a:p>
          <a:p>
            <a:pPr marL="0" lvl="0" indent="0" algn="l" rtl="0">
              <a:lnSpc>
                <a:spcPct val="90000"/>
              </a:lnSpc>
              <a:spcBef>
                <a:spcPts val="1000"/>
              </a:spcBef>
              <a:spcAft>
                <a:spcPts val="1200"/>
              </a:spcAft>
              <a:buNone/>
            </a:pPr>
            <a:r>
              <a:rPr lang="en" sz="2600" dirty="0">
                <a:solidFill>
                  <a:srgbClr val="0D0D0D"/>
                </a:solidFill>
                <a:latin typeface="Goudy Old Style" panose="02020502050305020303" pitchFamily="18" charset="0"/>
              </a:rPr>
              <a:t>So we make this whole process of tendering online which is efficient and consumes very less  time </a:t>
            </a:r>
            <a:endParaRPr sz="2600" dirty="0">
              <a:solidFill>
                <a:schemeClr val="dk1"/>
              </a:solidFill>
              <a:latin typeface="Goudy Old Style" panose="02020502050305020303" pitchFamily="18" charset="0"/>
            </a:endParaRPr>
          </a:p>
        </p:txBody>
      </p:sp>
      <p:sp>
        <p:nvSpPr>
          <p:cNvPr id="186" name="Google Shape;186;p2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b="0">
                <a:solidFill>
                  <a:schemeClr val="dk2"/>
                </a:solidFill>
                <a:latin typeface="Arial"/>
                <a:ea typeface="Arial"/>
                <a:cs typeface="Arial"/>
                <a:sym typeface="Arial"/>
              </a:rPr>
              <a:t>4</a:t>
            </a:fld>
            <a:endParaRPr b="0">
              <a:solidFill>
                <a:schemeClr val="dk2"/>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97"/>
        <p:cNvGrpSpPr/>
        <p:nvPr/>
      </p:nvGrpSpPr>
      <p:grpSpPr>
        <a:xfrm>
          <a:off x="0" y="0"/>
          <a:ext cx="0" cy="0"/>
          <a:chOff x="0" y="0"/>
          <a:chExt cx="0" cy="0"/>
        </a:xfrm>
      </p:grpSpPr>
      <p:sp>
        <p:nvSpPr>
          <p:cNvPr id="198" name="Google Shape;198;p28"/>
          <p:cNvSpPr txBox="1">
            <a:spLocks noGrp="1"/>
          </p:cNvSpPr>
          <p:nvPr>
            <p:ph type="title"/>
          </p:nvPr>
        </p:nvSpPr>
        <p:spPr>
          <a:xfrm>
            <a:off x="562175" y="527575"/>
            <a:ext cx="7398000" cy="86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3100" b="1" dirty="0"/>
              <a:t>Modules</a:t>
            </a:r>
            <a:endParaRPr sz="100" b="1" dirty="0"/>
          </a:p>
        </p:txBody>
      </p:sp>
      <p:sp>
        <p:nvSpPr>
          <p:cNvPr id="199" name="Google Shape;199;p28"/>
          <p:cNvSpPr txBox="1">
            <a:spLocks noGrp="1"/>
          </p:cNvSpPr>
          <p:nvPr>
            <p:ph type="body" idx="1"/>
          </p:nvPr>
        </p:nvSpPr>
        <p:spPr>
          <a:xfrm>
            <a:off x="1201100" y="1216025"/>
            <a:ext cx="6654300" cy="3061500"/>
          </a:xfrm>
          <a:prstGeom prst="rect">
            <a:avLst/>
          </a:prstGeom>
        </p:spPr>
        <p:txBody>
          <a:bodyPr spcFirstLastPara="1" wrap="square" lIns="91425" tIns="91425" rIns="91425" bIns="91425" anchor="t" anchorCtr="0">
            <a:normAutofit/>
          </a:bodyPr>
          <a:lstStyle/>
          <a:p>
            <a:pPr marL="0" lvl="0" indent="0" algn="l" rtl="0">
              <a:lnSpc>
                <a:spcPct val="90000"/>
              </a:lnSpc>
              <a:spcBef>
                <a:spcPts val="1000"/>
              </a:spcBef>
              <a:spcAft>
                <a:spcPts val="0"/>
              </a:spcAft>
              <a:buNone/>
            </a:pPr>
            <a:r>
              <a:rPr lang="en" sz="2800" dirty="0">
                <a:solidFill>
                  <a:schemeClr val="dk1"/>
                </a:solidFill>
              </a:rPr>
              <a:t>•</a:t>
            </a:r>
            <a:r>
              <a:rPr lang="en" sz="2500" dirty="0">
                <a:solidFill>
                  <a:srgbClr val="0D0D0D"/>
                </a:solidFill>
                <a:latin typeface="Goudy Old Style" panose="02020502050305020303" pitchFamily="18" charset="0"/>
              </a:rPr>
              <a:t>Admin</a:t>
            </a:r>
            <a:endParaRPr sz="2500" dirty="0">
              <a:solidFill>
                <a:srgbClr val="0D0D0D"/>
              </a:solidFill>
              <a:latin typeface="Goudy Old Style" panose="02020502050305020303" pitchFamily="18" charset="0"/>
            </a:endParaRPr>
          </a:p>
          <a:p>
            <a:pPr marL="0" lvl="0" indent="0" algn="l" rtl="0">
              <a:lnSpc>
                <a:spcPct val="90000"/>
              </a:lnSpc>
              <a:spcBef>
                <a:spcPts val="1000"/>
              </a:spcBef>
              <a:spcAft>
                <a:spcPts val="0"/>
              </a:spcAft>
              <a:buNone/>
            </a:pPr>
            <a:r>
              <a:rPr lang="en" sz="2500" dirty="0">
                <a:solidFill>
                  <a:schemeClr val="dk1"/>
                </a:solidFill>
                <a:latin typeface="Goudy Old Style" panose="02020502050305020303" pitchFamily="18" charset="0"/>
              </a:rPr>
              <a:t>•</a:t>
            </a:r>
            <a:r>
              <a:rPr lang="en" sz="2500" dirty="0">
                <a:solidFill>
                  <a:srgbClr val="0D0D0D"/>
                </a:solidFill>
                <a:latin typeface="Goudy Old Style" panose="02020502050305020303" pitchFamily="18" charset="0"/>
              </a:rPr>
              <a:t>Contractor</a:t>
            </a:r>
            <a:endParaRPr sz="2500" dirty="0">
              <a:solidFill>
                <a:srgbClr val="0D0D0D"/>
              </a:solidFill>
              <a:latin typeface="Goudy Old Style" panose="02020502050305020303" pitchFamily="18" charset="0"/>
            </a:endParaRPr>
          </a:p>
          <a:p>
            <a:pPr marL="0" lvl="0" indent="0" algn="l" rtl="0">
              <a:lnSpc>
                <a:spcPct val="90000"/>
              </a:lnSpc>
              <a:spcBef>
                <a:spcPts val="1000"/>
              </a:spcBef>
              <a:spcAft>
                <a:spcPts val="0"/>
              </a:spcAft>
              <a:buNone/>
            </a:pPr>
            <a:r>
              <a:rPr lang="en" sz="2500" dirty="0">
                <a:solidFill>
                  <a:schemeClr val="dk1"/>
                </a:solidFill>
                <a:latin typeface="Goudy Old Style" panose="02020502050305020303" pitchFamily="18" charset="0"/>
              </a:rPr>
              <a:t>•</a:t>
            </a:r>
            <a:r>
              <a:rPr lang="en" sz="2500" dirty="0">
                <a:solidFill>
                  <a:srgbClr val="0D0D0D"/>
                </a:solidFill>
                <a:latin typeface="Goudy Old Style" panose="02020502050305020303" pitchFamily="18" charset="0"/>
              </a:rPr>
              <a:t>User</a:t>
            </a:r>
            <a:endParaRPr sz="2500" dirty="0">
              <a:solidFill>
                <a:srgbClr val="0D0D0D"/>
              </a:solidFill>
              <a:latin typeface="Goudy Old Style" panose="02020502050305020303" pitchFamily="18" charset="0"/>
            </a:endParaRPr>
          </a:p>
          <a:p>
            <a:pPr marL="0" lvl="0" indent="0" algn="l" rtl="0">
              <a:lnSpc>
                <a:spcPct val="90000"/>
              </a:lnSpc>
              <a:spcBef>
                <a:spcPts val="1000"/>
              </a:spcBef>
              <a:spcAft>
                <a:spcPts val="0"/>
              </a:spcAft>
              <a:buNone/>
            </a:pPr>
            <a:endParaRPr sz="2800" dirty="0">
              <a:solidFill>
                <a:schemeClr val="dk1"/>
              </a:solidFill>
            </a:endParaRPr>
          </a:p>
          <a:p>
            <a:pPr marL="0" lvl="0" indent="0" algn="l" rtl="0">
              <a:lnSpc>
                <a:spcPct val="90000"/>
              </a:lnSpc>
              <a:spcBef>
                <a:spcPts val="1000"/>
              </a:spcBef>
              <a:spcAft>
                <a:spcPts val="1200"/>
              </a:spcAft>
              <a:buNone/>
            </a:pPr>
            <a:endParaRPr sz="2800" dirty="0">
              <a:solidFill>
                <a:schemeClr val="dk1"/>
              </a:solidFill>
            </a:endParaRPr>
          </a:p>
        </p:txBody>
      </p:sp>
      <p:sp>
        <p:nvSpPr>
          <p:cNvPr id="200" name="Google Shape;200;p2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b="0">
                <a:solidFill>
                  <a:schemeClr val="dk2"/>
                </a:solidFill>
                <a:latin typeface="Arial"/>
                <a:ea typeface="Arial"/>
                <a:cs typeface="Arial"/>
                <a:sym typeface="Arial"/>
              </a:rPr>
              <a:t>5</a:t>
            </a:fld>
            <a:endParaRPr b="0">
              <a:solidFill>
                <a:schemeClr val="dk2"/>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2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Use case diagram </a:t>
            </a:r>
            <a:endParaRPr dirty="0"/>
          </a:p>
        </p:txBody>
      </p:sp>
      <p:sp>
        <p:nvSpPr>
          <p:cNvPr id="171" name="Google Shape;171;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a:t>
            </a:fld>
            <a:endParaRPr/>
          </a:p>
        </p:txBody>
      </p:sp>
      <p:pic>
        <p:nvPicPr>
          <p:cNvPr id="172" name="Google Shape;172;p24"/>
          <p:cNvPicPr preferRelativeResize="0"/>
          <p:nvPr/>
        </p:nvPicPr>
        <p:blipFill>
          <a:blip r:embed="rId3">
            <a:alphaModFix/>
          </a:blip>
          <a:stretch>
            <a:fillRect/>
          </a:stretch>
        </p:blipFill>
        <p:spPr>
          <a:xfrm>
            <a:off x="1903228" y="1095153"/>
            <a:ext cx="5209953" cy="389594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90"/>
        <p:cNvGrpSpPr/>
        <p:nvPr/>
      </p:nvGrpSpPr>
      <p:grpSpPr>
        <a:xfrm>
          <a:off x="0" y="0"/>
          <a:ext cx="0" cy="0"/>
          <a:chOff x="0" y="0"/>
          <a:chExt cx="0" cy="0"/>
        </a:xfrm>
      </p:grpSpPr>
      <p:sp>
        <p:nvSpPr>
          <p:cNvPr id="191" name="Google Shape;191;p27"/>
          <p:cNvSpPr txBox="1">
            <a:spLocks noGrp="1"/>
          </p:cNvSpPr>
          <p:nvPr>
            <p:ph type="title"/>
          </p:nvPr>
        </p:nvSpPr>
        <p:spPr>
          <a:xfrm>
            <a:off x="562175" y="527575"/>
            <a:ext cx="7398000" cy="86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b="1" dirty="0"/>
              <a:t>Proposed Methodology</a:t>
            </a:r>
            <a:endParaRPr b="1" dirty="0"/>
          </a:p>
        </p:txBody>
      </p:sp>
      <p:sp>
        <p:nvSpPr>
          <p:cNvPr id="192" name="Google Shape;192;p27"/>
          <p:cNvSpPr txBox="1">
            <a:spLocks noGrp="1"/>
          </p:cNvSpPr>
          <p:nvPr>
            <p:ph type="body" idx="1"/>
          </p:nvPr>
        </p:nvSpPr>
        <p:spPr>
          <a:xfrm>
            <a:off x="947150" y="1285875"/>
            <a:ext cx="7608000" cy="3455100"/>
          </a:xfrm>
          <a:prstGeom prst="rect">
            <a:avLst/>
          </a:prstGeom>
        </p:spPr>
        <p:txBody>
          <a:bodyPr spcFirstLastPara="1" wrap="square" lIns="91425" tIns="91425" rIns="91425" bIns="91425" anchor="t" anchorCtr="0">
            <a:normAutofit fontScale="92500"/>
          </a:bodyPr>
          <a:lstStyle/>
          <a:p>
            <a:pPr marL="0" lvl="0" indent="0" algn="l" rtl="0">
              <a:lnSpc>
                <a:spcPct val="90000"/>
              </a:lnSpc>
              <a:spcBef>
                <a:spcPts val="1000"/>
              </a:spcBef>
              <a:spcAft>
                <a:spcPts val="0"/>
              </a:spcAft>
              <a:buNone/>
            </a:pPr>
            <a:r>
              <a:rPr lang="en" sz="2800" dirty="0">
                <a:solidFill>
                  <a:schemeClr val="dk1"/>
                </a:solidFill>
              </a:rPr>
              <a:t>•</a:t>
            </a:r>
            <a:r>
              <a:rPr lang="en" sz="2800" dirty="0">
                <a:solidFill>
                  <a:srgbClr val="0D0D0D"/>
                </a:solidFill>
                <a:latin typeface="Goudy Old Style" panose="02020502050305020303" pitchFamily="18" charset="0"/>
              </a:rPr>
              <a:t>In the proposed system all the activity will happen through the software which will be a web-based system.</a:t>
            </a:r>
            <a:endParaRPr sz="2800" dirty="0">
              <a:solidFill>
                <a:srgbClr val="0D0D0D"/>
              </a:solidFill>
              <a:latin typeface="Goudy Old Style" panose="02020502050305020303" pitchFamily="18" charset="0"/>
            </a:endParaRPr>
          </a:p>
          <a:p>
            <a:pPr marL="0" lvl="0" indent="0" algn="l" rtl="0">
              <a:lnSpc>
                <a:spcPct val="90000"/>
              </a:lnSpc>
              <a:spcBef>
                <a:spcPts val="1000"/>
              </a:spcBef>
              <a:spcAft>
                <a:spcPts val="0"/>
              </a:spcAft>
              <a:buNone/>
            </a:pPr>
            <a:r>
              <a:rPr lang="en" sz="2800" dirty="0">
                <a:solidFill>
                  <a:schemeClr val="dk1"/>
                </a:solidFill>
                <a:latin typeface="Goudy Old Style" panose="02020502050305020303" pitchFamily="18" charset="0"/>
              </a:rPr>
              <a:t>•</a:t>
            </a:r>
            <a:r>
              <a:rPr lang="en" sz="2800" dirty="0">
                <a:solidFill>
                  <a:srgbClr val="0D0D0D"/>
                </a:solidFill>
                <a:latin typeface="Goudy Old Style" panose="02020502050305020303" pitchFamily="18" charset="0"/>
              </a:rPr>
              <a:t>The user can get the available tender by accessing through the system.</a:t>
            </a:r>
            <a:endParaRPr sz="2800" dirty="0">
              <a:solidFill>
                <a:srgbClr val="0D0D0D"/>
              </a:solidFill>
              <a:latin typeface="Goudy Old Style" panose="02020502050305020303" pitchFamily="18" charset="0"/>
            </a:endParaRPr>
          </a:p>
          <a:p>
            <a:pPr marL="0" lvl="0" indent="0" algn="l" rtl="0">
              <a:lnSpc>
                <a:spcPct val="90000"/>
              </a:lnSpc>
              <a:spcBef>
                <a:spcPts val="1000"/>
              </a:spcBef>
              <a:spcAft>
                <a:spcPts val="0"/>
              </a:spcAft>
              <a:buNone/>
            </a:pPr>
            <a:r>
              <a:rPr lang="en" sz="2800" dirty="0">
                <a:solidFill>
                  <a:schemeClr val="dk1"/>
                </a:solidFill>
                <a:latin typeface="Goudy Old Style" panose="02020502050305020303" pitchFamily="18" charset="0"/>
              </a:rPr>
              <a:t>•</a:t>
            </a:r>
            <a:r>
              <a:rPr lang="en" sz="2800" dirty="0">
                <a:solidFill>
                  <a:srgbClr val="0D0D0D"/>
                </a:solidFill>
                <a:latin typeface="Goudy Old Style" panose="02020502050305020303" pitchFamily="18" charset="0"/>
              </a:rPr>
              <a:t>If new user is registering they need to sign up to access the system, they need to login with the system , and then admin will provide with a user Id and password.</a:t>
            </a:r>
            <a:endParaRPr sz="2800" dirty="0">
              <a:solidFill>
                <a:srgbClr val="0D0D0D"/>
              </a:solidFill>
              <a:latin typeface="Goudy Old Style" panose="02020502050305020303" pitchFamily="18" charset="0"/>
            </a:endParaRPr>
          </a:p>
          <a:p>
            <a:pPr marL="0" lvl="0" indent="0" algn="l" rtl="0">
              <a:lnSpc>
                <a:spcPct val="90000"/>
              </a:lnSpc>
              <a:spcBef>
                <a:spcPts val="1000"/>
              </a:spcBef>
              <a:spcAft>
                <a:spcPts val="1200"/>
              </a:spcAft>
              <a:buNone/>
            </a:pPr>
            <a:endParaRPr sz="2800" dirty="0">
              <a:solidFill>
                <a:schemeClr val="dk1"/>
              </a:solidFill>
            </a:endParaRPr>
          </a:p>
        </p:txBody>
      </p:sp>
      <p:sp>
        <p:nvSpPr>
          <p:cNvPr id="193" name="Google Shape;193;p2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b="0">
                <a:solidFill>
                  <a:schemeClr val="dk2"/>
                </a:solidFill>
                <a:latin typeface="Arial"/>
                <a:ea typeface="Arial"/>
                <a:cs typeface="Arial"/>
                <a:sym typeface="Arial"/>
              </a:rPr>
              <a:t>7</a:t>
            </a:fld>
            <a:endParaRPr b="0">
              <a:solidFill>
                <a:schemeClr val="dk2"/>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lnSpc>
                <a:spcPct val="115000"/>
              </a:lnSpc>
              <a:spcBef>
                <a:spcPts val="0"/>
              </a:spcBef>
              <a:spcAft>
                <a:spcPts val="1200"/>
              </a:spcAft>
              <a:buClr>
                <a:schemeClr val="dk1"/>
              </a:buClr>
              <a:buSzPts val="1100"/>
              <a:buFont typeface="Arial"/>
              <a:buNone/>
            </a:pPr>
            <a:r>
              <a:rPr lang="en" sz="2500" b="1" dirty="0"/>
              <a:t>Software Requirements</a:t>
            </a:r>
            <a:endParaRPr sz="3900" b="1" dirty="0"/>
          </a:p>
        </p:txBody>
      </p:sp>
      <p:sp>
        <p:nvSpPr>
          <p:cNvPr id="164" name="Google Shape;164;p23"/>
          <p:cNvSpPr txBox="1">
            <a:spLocks noGrp="1"/>
          </p:cNvSpPr>
          <p:nvPr>
            <p:ph type="body" idx="1"/>
          </p:nvPr>
        </p:nvSpPr>
        <p:spPr>
          <a:xfrm>
            <a:off x="1090225" y="1188325"/>
            <a:ext cx="6563700" cy="34749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Clr>
                <a:schemeClr val="dk1"/>
              </a:buClr>
              <a:buSzPts val="1100"/>
              <a:buFont typeface="Arial"/>
              <a:buNone/>
            </a:pPr>
            <a:r>
              <a:rPr lang="en" sz="2000" dirty="0">
                <a:solidFill>
                  <a:schemeClr val="dk1"/>
                </a:solidFill>
                <a:latin typeface="Goudy Old Style" panose="02020502050305020303" pitchFamily="18" charset="0"/>
              </a:rPr>
              <a:t>● Build Tool - Maven</a:t>
            </a:r>
            <a:endParaRPr sz="2000" dirty="0">
              <a:solidFill>
                <a:schemeClr val="dk1"/>
              </a:solidFill>
              <a:latin typeface="Goudy Old Style" panose="02020502050305020303" pitchFamily="18" charset="0"/>
            </a:endParaRPr>
          </a:p>
          <a:p>
            <a:pPr marL="0" lvl="0" indent="0" algn="l" rtl="0">
              <a:spcBef>
                <a:spcPts val="1200"/>
              </a:spcBef>
              <a:spcAft>
                <a:spcPts val="0"/>
              </a:spcAft>
              <a:buClr>
                <a:schemeClr val="dk1"/>
              </a:buClr>
              <a:buSzPts val="1100"/>
              <a:buFont typeface="Arial"/>
              <a:buNone/>
            </a:pPr>
            <a:r>
              <a:rPr lang="en" sz="2000" dirty="0">
                <a:solidFill>
                  <a:schemeClr val="dk1"/>
                </a:solidFill>
                <a:latin typeface="Goudy Old Style" panose="02020502050305020303" pitchFamily="18" charset="0"/>
              </a:rPr>
              <a:t>● Java 1.8</a:t>
            </a:r>
            <a:endParaRPr sz="2000" dirty="0">
              <a:solidFill>
                <a:schemeClr val="dk1"/>
              </a:solidFill>
              <a:latin typeface="Goudy Old Style" panose="02020502050305020303" pitchFamily="18" charset="0"/>
            </a:endParaRPr>
          </a:p>
          <a:p>
            <a:pPr marL="0" lvl="0" indent="0" algn="l" rtl="0">
              <a:spcBef>
                <a:spcPts val="1200"/>
              </a:spcBef>
              <a:spcAft>
                <a:spcPts val="0"/>
              </a:spcAft>
              <a:buClr>
                <a:schemeClr val="dk1"/>
              </a:buClr>
              <a:buSzPts val="1100"/>
              <a:buFont typeface="Arial"/>
              <a:buNone/>
            </a:pPr>
            <a:r>
              <a:rPr lang="en" sz="2000" dirty="0">
                <a:solidFill>
                  <a:schemeClr val="dk1"/>
                </a:solidFill>
                <a:latin typeface="Goudy Old Style" panose="02020502050305020303" pitchFamily="18" charset="0"/>
              </a:rPr>
              <a:t>● Server - Tomcat</a:t>
            </a:r>
            <a:endParaRPr sz="2000" dirty="0">
              <a:solidFill>
                <a:schemeClr val="dk1"/>
              </a:solidFill>
              <a:latin typeface="Goudy Old Style" panose="02020502050305020303" pitchFamily="18" charset="0"/>
            </a:endParaRPr>
          </a:p>
          <a:p>
            <a:pPr marL="0" lvl="0" indent="0" algn="l" rtl="0">
              <a:spcBef>
                <a:spcPts val="1200"/>
              </a:spcBef>
              <a:spcAft>
                <a:spcPts val="0"/>
              </a:spcAft>
              <a:buClr>
                <a:schemeClr val="dk1"/>
              </a:buClr>
              <a:buSzPts val="1100"/>
              <a:buFont typeface="Arial"/>
              <a:buNone/>
            </a:pPr>
            <a:r>
              <a:rPr lang="en" sz="2000" dirty="0">
                <a:solidFill>
                  <a:schemeClr val="dk1"/>
                </a:solidFill>
                <a:latin typeface="Goudy Old Style" panose="02020502050305020303" pitchFamily="18" charset="0"/>
              </a:rPr>
              <a:t>● Spring Tool Suite</a:t>
            </a:r>
            <a:endParaRPr sz="2000" dirty="0">
              <a:solidFill>
                <a:schemeClr val="dk1"/>
              </a:solidFill>
              <a:latin typeface="Goudy Old Style" panose="02020502050305020303" pitchFamily="18" charset="0"/>
            </a:endParaRPr>
          </a:p>
          <a:p>
            <a:pPr marL="0" lvl="0" indent="0" algn="l" rtl="0">
              <a:spcBef>
                <a:spcPts val="1200"/>
              </a:spcBef>
              <a:spcAft>
                <a:spcPts val="0"/>
              </a:spcAft>
              <a:buClr>
                <a:schemeClr val="dk1"/>
              </a:buClr>
              <a:buSzPts val="1100"/>
              <a:buFont typeface="Arial"/>
              <a:buNone/>
            </a:pPr>
            <a:r>
              <a:rPr lang="en" sz="2000" dirty="0">
                <a:solidFill>
                  <a:schemeClr val="dk1"/>
                </a:solidFill>
                <a:latin typeface="Goudy Old Style" panose="02020502050305020303" pitchFamily="18" charset="0"/>
              </a:rPr>
              <a:t>● Back-End - MySql database</a:t>
            </a:r>
            <a:endParaRPr sz="2000" dirty="0">
              <a:solidFill>
                <a:schemeClr val="dk1"/>
              </a:solidFill>
              <a:latin typeface="Goudy Old Style" panose="02020502050305020303" pitchFamily="18" charset="0"/>
            </a:endParaRPr>
          </a:p>
          <a:p>
            <a:pPr marL="0" lvl="0" indent="0" algn="l" rtl="0">
              <a:spcBef>
                <a:spcPts val="1200"/>
              </a:spcBef>
              <a:spcAft>
                <a:spcPts val="0"/>
              </a:spcAft>
              <a:buClr>
                <a:schemeClr val="dk1"/>
              </a:buClr>
              <a:buSzPts val="1100"/>
              <a:buFont typeface="Arial"/>
              <a:buNone/>
            </a:pPr>
            <a:r>
              <a:rPr lang="en" sz="2000" dirty="0">
                <a:solidFill>
                  <a:schemeClr val="dk1"/>
                </a:solidFill>
                <a:latin typeface="Goudy Old Style" panose="02020502050305020303" pitchFamily="18" charset="0"/>
              </a:rPr>
              <a:t>● Front-End - JSP(used for creating dynamic web pages)</a:t>
            </a:r>
            <a:endParaRPr sz="2000" dirty="0">
              <a:solidFill>
                <a:schemeClr val="dk1"/>
              </a:solidFill>
              <a:latin typeface="Goudy Old Style" panose="02020502050305020303" pitchFamily="18" charset="0"/>
            </a:endParaRPr>
          </a:p>
          <a:p>
            <a:pPr marL="0" lvl="0" indent="0" algn="l" rtl="0">
              <a:spcBef>
                <a:spcPts val="1200"/>
              </a:spcBef>
              <a:spcAft>
                <a:spcPts val="1200"/>
              </a:spcAft>
              <a:buNone/>
            </a:pPr>
            <a:endParaRPr dirty="0"/>
          </a:p>
        </p:txBody>
      </p:sp>
      <p:sp>
        <p:nvSpPr>
          <p:cNvPr id="165" name="Google Shape;165;p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8</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04"/>
        <p:cNvGrpSpPr/>
        <p:nvPr/>
      </p:nvGrpSpPr>
      <p:grpSpPr>
        <a:xfrm>
          <a:off x="0" y="0"/>
          <a:ext cx="0" cy="0"/>
          <a:chOff x="0" y="0"/>
          <a:chExt cx="0" cy="0"/>
        </a:xfrm>
      </p:grpSpPr>
      <p:sp>
        <p:nvSpPr>
          <p:cNvPr id="205" name="Google Shape;205;p29"/>
          <p:cNvSpPr txBox="1">
            <a:spLocks noGrp="1"/>
          </p:cNvSpPr>
          <p:nvPr>
            <p:ph type="body" idx="1"/>
          </p:nvPr>
        </p:nvSpPr>
        <p:spPr>
          <a:xfrm>
            <a:off x="1201100" y="1478325"/>
            <a:ext cx="6680400" cy="2799300"/>
          </a:xfrm>
          <a:prstGeom prst="rect">
            <a:avLst/>
          </a:prstGeom>
        </p:spPr>
        <p:txBody>
          <a:bodyPr spcFirstLastPara="1" wrap="square" lIns="91425" tIns="91425" rIns="91425" bIns="91425" anchor="t" anchorCtr="0">
            <a:normAutofit/>
          </a:bodyPr>
          <a:lstStyle/>
          <a:p>
            <a:pPr marL="0" lvl="0" indent="0" algn="l" rtl="0">
              <a:lnSpc>
                <a:spcPct val="90000"/>
              </a:lnSpc>
              <a:spcBef>
                <a:spcPts val="1000"/>
              </a:spcBef>
              <a:spcAft>
                <a:spcPts val="0"/>
              </a:spcAft>
              <a:buNone/>
            </a:pPr>
            <a:endParaRPr sz="2800">
              <a:solidFill>
                <a:srgbClr val="0D0D0D"/>
              </a:solidFill>
            </a:endParaRPr>
          </a:p>
          <a:p>
            <a:pPr marL="0" lvl="0" indent="0" algn="l" rtl="0">
              <a:lnSpc>
                <a:spcPct val="90000"/>
              </a:lnSpc>
              <a:spcBef>
                <a:spcPts val="1000"/>
              </a:spcBef>
              <a:spcAft>
                <a:spcPts val="0"/>
              </a:spcAft>
              <a:buNone/>
            </a:pPr>
            <a:endParaRPr sz="2800">
              <a:solidFill>
                <a:schemeClr val="dk1"/>
              </a:solidFill>
            </a:endParaRPr>
          </a:p>
          <a:p>
            <a:pPr marL="0" lvl="0" indent="0" algn="l" rtl="0">
              <a:lnSpc>
                <a:spcPct val="90000"/>
              </a:lnSpc>
              <a:spcBef>
                <a:spcPts val="1000"/>
              </a:spcBef>
              <a:spcAft>
                <a:spcPts val="1200"/>
              </a:spcAft>
              <a:buNone/>
            </a:pPr>
            <a:endParaRPr sz="2800">
              <a:solidFill>
                <a:schemeClr val="dk1"/>
              </a:solidFill>
            </a:endParaRPr>
          </a:p>
        </p:txBody>
      </p:sp>
      <p:sp>
        <p:nvSpPr>
          <p:cNvPr id="206" name="Google Shape;206;p2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b="0">
                <a:solidFill>
                  <a:schemeClr val="dk2"/>
                </a:solidFill>
                <a:latin typeface="Arial"/>
                <a:ea typeface="Arial"/>
                <a:cs typeface="Arial"/>
                <a:sym typeface="Arial"/>
              </a:rPr>
              <a:t>9</a:t>
            </a:fld>
            <a:endParaRPr b="0">
              <a:solidFill>
                <a:schemeClr val="dk2"/>
              </a:solidFill>
              <a:latin typeface="Arial"/>
              <a:ea typeface="Arial"/>
              <a:cs typeface="Arial"/>
              <a:sym typeface="Arial"/>
            </a:endParaRPr>
          </a:p>
        </p:txBody>
      </p:sp>
      <p:graphicFrame>
        <p:nvGraphicFramePr>
          <p:cNvPr id="207" name="Google Shape;207;p29"/>
          <p:cNvGraphicFramePr/>
          <p:nvPr>
            <p:extLst>
              <p:ext uri="{D42A27DB-BD31-4B8C-83A1-F6EECF244321}">
                <p14:modId xmlns:p14="http://schemas.microsoft.com/office/powerpoint/2010/main" val="2352004446"/>
              </p:ext>
            </p:extLst>
          </p:nvPr>
        </p:nvGraphicFramePr>
        <p:xfrm>
          <a:off x="818707" y="1478326"/>
          <a:ext cx="7653751" cy="2912921"/>
        </p:xfrm>
        <a:graphic>
          <a:graphicData uri="http://schemas.openxmlformats.org/drawingml/2006/table">
            <a:tbl>
              <a:tblPr>
                <a:noFill/>
                <a:tableStyleId>{1A4853A5-7E1C-4298-857B-75513FFFD2AC}</a:tableStyleId>
              </a:tblPr>
              <a:tblGrid>
                <a:gridCol w="2524203">
                  <a:extLst>
                    <a:ext uri="{9D8B030D-6E8A-4147-A177-3AD203B41FA5}">
                      <a16:colId xmlns:a16="http://schemas.microsoft.com/office/drawing/2014/main" val="20000"/>
                    </a:ext>
                  </a:extLst>
                </a:gridCol>
                <a:gridCol w="2569292">
                  <a:extLst>
                    <a:ext uri="{9D8B030D-6E8A-4147-A177-3AD203B41FA5}">
                      <a16:colId xmlns:a16="http://schemas.microsoft.com/office/drawing/2014/main" val="20001"/>
                    </a:ext>
                  </a:extLst>
                </a:gridCol>
                <a:gridCol w="2560256">
                  <a:extLst>
                    <a:ext uri="{9D8B030D-6E8A-4147-A177-3AD203B41FA5}">
                      <a16:colId xmlns:a16="http://schemas.microsoft.com/office/drawing/2014/main" val="20002"/>
                    </a:ext>
                  </a:extLst>
                </a:gridCol>
              </a:tblGrid>
              <a:tr h="566210">
                <a:tc>
                  <a:txBody>
                    <a:bodyPr/>
                    <a:lstStyle/>
                    <a:p>
                      <a:pPr marL="0" lvl="0" indent="0" algn="ctr" rtl="0">
                        <a:lnSpc>
                          <a:spcPct val="115000"/>
                        </a:lnSpc>
                        <a:spcBef>
                          <a:spcPts val="0"/>
                        </a:spcBef>
                        <a:spcAft>
                          <a:spcPts val="0"/>
                        </a:spcAft>
                        <a:buNone/>
                      </a:pPr>
                      <a:r>
                        <a:rPr lang="en" sz="2100" b="1" dirty="0">
                          <a:solidFill>
                            <a:schemeClr val="dk1"/>
                          </a:solidFill>
                        </a:rPr>
                        <a:t>Admin</a:t>
                      </a:r>
                      <a:endParaRPr sz="2100" b="1" dirty="0">
                        <a:solidFill>
                          <a:schemeClr val="dk1"/>
                        </a:solidFill>
                      </a:endParaRPr>
                    </a:p>
                  </a:txBody>
                  <a:tcPr marL="91425" marR="91425" marT="91425" marB="91425"/>
                </a:tc>
                <a:tc>
                  <a:txBody>
                    <a:bodyPr/>
                    <a:lstStyle/>
                    <a:p>
                      <a:pPr marL="0" lvl="0" indent="0" algn="ctr" rtl="0">
                        <a:lnSpc>
                          <a:spcPct val="115000"/>
                        </a:lnSpc>
                        <a:spcBef>
                          <a:spcPts val="0"/>
                        </a:spcBef>
                        <a:spcAft>
                          <a:spcPts val="0"/>
                        </a:spcAft>
                        <a:buNone/>
                      </a:pPr>
                      <a:r>
                        <a:rPr lang="en" sz="2100" b="1" dirty="0">
                          <a:solidFill>
                            <a:schemeClr val="dk1"/>
                          </a:solidFill>
                        </a:rPr>
                        <a:t>Contractor</a:t>
                      </a:r>
                      <a:endParaRPr sz="2100" b="1" dirty="0">
                        <a:solidFill>
                          <a:schemeClr val="dk1"/>
                        </a:solidFill>
                      </a:endParaRPr>
                    </a:p>
                  </a:txBody>
                  <a:tcPr marL="91425" marR="91425" marT="91425" marB="91425"/>
                </a:tc>
                <a:tc>
                  <a:txBody>
                    <a:bodyPr/>
                    <a:lstStyle/>
                    <a:p>
                      <a:pPr marL="0" lvl="0" indent="0" algn="ctr" rtl="0">
                        <a:lnSpc>
                          <a:spcPct val="115000"/>
                        </a:lnSpc>
                        <a:spcBef>
                          <a:spcPts val="0"/>
                        </a:spcBef>
                        <a:spcAft>
                          <a:spcPts val="0"/>
                        </a:spcAft>
                        <a:buNone/>
                      </a:pPr>
                      <a:r>
                        <a:rPr lang="en" sz="2100" b="1">
                          <a:solidFill>
                            <a:schemeClr val="dk1"/>
                          </a:solidFill>
                        </a:rPr>
                        <a:t>User</a:t>
                      </a:r>
                      <a:endParaRPr sz="2100" b="1">
                        <a:solidFill>
                          <a:schemeClr val="dk1"/>
                        </a:solidFill>
                      </a:endParaRPr>
                    </a:p>
                  </a:txBody>
                  <a:tcPr marL="91425" marR="91425" marT="91425" marB="91425"/>
                </a:tc>
                <a:extLst>
                  <a:ext uri="{0D108BD9-81ED-4DB2-BD59-A6C34878D82A}">
                    <a16:rowId xmlns:a16="http://schemas.microsoft.com/office/drawing/2014/main" val="10000"/>
                  </a:ext>
                </a:extLst>
              </a:tr>
              <a:tr h="2346711">
                <a:tc>
                  <a:txBody>
                    <a:bodyPr/>
                    <a:lstStyle/>
                    <a:p>
                      <a:pPr marL="0" lvl="0" indent="0" algn="ctr" rtl="0">
                        <a:lnSpc>
                          <a:spcPct val="115000"/>
                        </a:lnSpc>
                        <a:spcBef>
                          <a:spcPts val="0"/>
                        </a:spcBef>
                        <a:spcAft>
                          <a:spcPts val="0"/>
                        </a:spcAft>
                        <a:buFont typeface="Arial" panose="020B0604020202020204" pitchFamily="34" charset="0"/>
                        <a:buNone/>
                      </a:pPr>
                      <a:r>
                        <a:rPr lang="en" sz="2000" dirty="0">
                          <a:solidFill>
                            <a:srgbClr val="0D0D0D"/>
                          </a:solidFill>
                        </a:rPr>
                        <a:t>Login</a:t>
                      </a:r>
                      <a:endParaRPr sz="2000" dirty="0">
                        <a:solidFill>
                          <a:srgbClr val="0D0D0D"/>
                        </a:solidFill>
                      </a:endParaRPr>
                    </a:p>
                    <a:p>
                      <a:pPr marL="0" lvl="0" indent="0" algn="ctr" rtl="0">
                        <a:lnSpc>
                          <a:spcPct val="115000"/>
                        </a:lnSpc>
                        <a:spcBef>
                          <a:spcPts val="0"/>
                        </a:spcBef>
                        <a:spcAft>
                          <a:spcPts val="0"/>
                        </a:spcAft>
                        <a:buFont typeface="Arial" panose="020B0604020202020204" pitchFamily="34" charset="0"/>
                        <a:buNone/>
                      </a:pPr>
                      <a:r>
                        <a:rPr lang="en" sz="2000" dirty="0">
                          <a:solidFill>
                            <a:srgbClr val="0D0D0D"/>
                          </a:solidFill>
                        </a:rPr>
                        <a:t>Register Contractor</a:t>
                      </a:r>
                      <a:endParaRPr sz="2000" dirty="0">
                        <a:solidFill>
                          <a:srgbClr val="0D0D0D"/>
                        </a:solidFill>
                      </a:endParaRPr>
                    </a:p>
                    <a:p>
                      <a:pPr marL="0" lvl="0" indent="0" algn="ctr" rtl="0">
                        <a:lnSpc>
                          <a:spcPct val="115000"/>
                        </a:lnSpc>
                        <a:spcBef>
                          <a:spcPts val="0"/>
                        </a:spcBef>
                        <a:spcAft>
                          <a:spcPts val="0"/>
                        </a:spcAft>
                        <a:buNone/>
                      </a:pPr>
                      <a:r>
                        <a:rPr lang="en" sz="2000" dirty="0">
                          <a:solidFill>
                            <a:srgbClr val="0D0D0D"/>
                          </a:solidFill>
                        </a:rPr>
                        <a:t>View Tenders</a:t>
                      </a:r>
                      <a:endParaRPr sz="2000" dirty="0">
                        <a:solidFill>
                          <a:srgbClr val="0D0D0D"/>
                        </a:solidFill>
                      </a:endParaRPr>
                    </a:p>
                    <a:p>
                      <a:pPr marL="0" lvl="0" indent="0" algn="ctr" rtl="0">
                        <a:lnSpc>
                          <a:spcPct val="115000"/>
                        </a:lnSpc>
                        <a:spcBef>
                          <a:spcPts val="0"/>
                        </a:spcBef>
                        <a:spcAft>
                          <a:spcPts val="0"/>
                        </a:spcAft>
                        <a:buNone/>
                      </a:pPr>
                      <a:r>
                        <a:rPr lang="en" sz="2000" dirty="0">
                          <a:solidFill>
                            <a:srgbClr val="0D0D0D"/>
                          </a:solidFill>
                        </a:rPr>
                        <a:t>Confirm Biddings</a:t>
                      </a:r>
                      <a:endParaRPr sz="2000" dirty="0">
                        <a:solidFill>
                          <a:srgbClr val="0D0D0D"/>
                        </a:solidFill>
                      </a:endParaRPr>
                    </a:p>
                    <a:p>
                      <a:pPr marL="0" lvl="0" indent="0" algn="ctr" rtl="0">
                        <a:lnSpc>
                          <a:spcPct val="115000"/>
                        </a:lnSpc>
                        <a:spcBef>
                          <a:spcPts val="0"/>
                        </a:spcBef>
                        <a:spcAft>
                          <a:spcPts val="0"/>
                        </a:spcAft>
                        <a:buNone/>
                      </a:pPr>
                      <a:r>
                        <a:rPr lang="en" sz="2000" dirty="0">
                          <a:solidFill>
                            <a:srgbClr val="0D0D0D"/>
                          </a:solidFill>
                        </a:rPr>
                        <a:t>Logout</a:t>
                      </a:r>
                      <a:endParaRPr sz="2000" dirty="0">
                        <a:solidFill>
                          <a:srgbClr val="0D0D0D"/>
                        </a:solidFill>
                      </a:endParaRPr>
                    </a:p>
                    <a:p>
                      <a:pPr marL="0" lvl="0" indent="0" algn="ctr" rtl="0">
                        <a:lnSpc>
                          <a:spcPct val="115000"/>
                        </a:lnSpc>
                        <a:spcBef>
                          <a:spcPts val="0"/>
                        </a:spcBef>
                        <a:spcAft>
                          <a:spcPts val="0"/>
                        </a:spcAft>
                        <a:buNone/>
                      </a:pPr>
                      <a:endParaRPr sz="2000" dirty="0">
                        <a:solidFill>
                          <a:srgbClr val="0D0D0D"/>
                        </a:solidFill>
                      </a:endParaRPr>
                    </a:p>
                  </a:txBody>
                  <a:tcPr marL="91425" marR="91425" marT="91425" marB="91425"/>
                </a:tc>
                <a:tc>
                  <a:txBody>
                    <a:bodyPr/>
                    <a:lstStyle/>
                    <a:p>
                      <a:pPr marL="0" lvl="0" indent="0" algn="ctr" rtl="0">
                        <a:lnSpc>
                          <a:spcPct val="115000"/>
                        </a:lnSpc>
                        <a:spcBef>
                          <a:spcPts val="0"/>
                        </a:spcBef>
                        <a:spcAft>
                          <a:spcPts val="0"/>
                        </a:spcAft>
                        <a:buNone/>
                      </a:pPr>
                      <a:r>
                        <a:rPr lang="en" sz="2000">
                          <a:solidFill>
                            <a:srgbClr val="0D0D0D"/>
                          </a:solidFill>
                        </a:rPr>
                        <a:t>Generate tender</a:t>
                      </a:r>
                      <a:endParaRPr sz="2000">
                        <a:solidFill>
                          <a:srgbClr val="0D0D0D"/>
                        </a:solidFill>
                      </a:endParaRPr>
                    </a:p>
                    <a:p>
                      <a:pPr marL="0" lvl="0" indent="0" algn="ctr" rtl="0">
                        <a:lnSpc>
                          <a:spcPct val="115000"/>
                        </a:lnSpc>
                        <a:spcBef>
                          <a:spcPts val="0"/>
                        </a:spcBef>
                        <a:spcAft>
                          <a:spcPts val="0"/>
                        </a:spcAft>
                        <a:buNone/>
                      </a:pPr>
                      <a:r>
                        <a:rPr lang="en" sz="2000">
                          <a:solidFill>
                            <a:srgbClr val="0D0D0D"/>
                          </a:solidFill>
                        </a:rPr>
                        <a:t>View all tenders</a:t>
                      </a:r>
                      <a:endParaRPr sz="2000">
                        <a:solidFill>
                          <a:srgbClr val="0D0D0D"/>
                        </a:solidFill>
                      </a:endParaRPr>
                    </a:p>
                    <a:p>
                      <a:pPr marL="0" lvl="0" indent="0" algn="ctr" rtl="0">
                        <a:lnSpc>
                          <a:spcPct val="115000"/>
                        </a:lnSpc>
                        <a:spcBef>
                          <a:spcPts val="0"/>
                        </a:spcBef>
                        <a:spcAft>
                          <a:spcPts val="0"/>
                        </a:spcAft>
                        <a:buNone/>
                      </a:pPr>
                      <a:r>
                        <a:rPr lang="en" sz="2000">
                          <a:solidFill>
                            <a:srgbClr val="0D0D0D"/>
                          </a:solidFill>
                        </a:rPr>
                        <a:t>All biddings</a:t>
                      </a:r>
                      <a:endParaRPr sz="2000">
                        <a:solidFill>
                          <a:srgbClr val="0D0D0D"/>
                        </a:solidFill>
                      </a:endParaRPr>
                    </a:p>
                    <a:p>
                      <a:pPr marL="0" lvl="0" indent="0" algn="ctr" rtl="0">
                        <a:lnSpc>
                          <a:spcPct val="115000"/>
                        </a:lnSpc>
                        <a:spcBef>
                          <a:spcPts val="0"/>
                        </a:spcBef>
                        <a:spcAft>
                          <a:spcPts val="0"/>
                        </a:spcAft>
                        <a:buNone/>
                      </a:pPr>
                      <a:r>
                        <a:rPr lang="en" sz="2000">
                          <a:solidFill>
                            <a:srgbClr val="0D0D0D"/>
                          </a:solidFill>
                        </a:rPr>
                        <a:t>Confirm bidding.</a:t>
                      </a:r>
                      <a:endParaRPr sz="2000">
                        <a:solidFill>
                          <a:srgbClr val="0D0D0D"/>
                        </a:solidFill>
                      </a:endParaRPr>
                    </a:p>
                    <a:p>
                      <a:pPr marL="0" lvl="0" indent="0" algn="ctr" rtl="0">
                        <a:lnSpc>
                          <a:spcPct val="115000"/>
                        </a:lnSpc>
                        <a:spcBef>
                          <a:spcPts val="0"/>
                        </a:spcBef>
                        <a:spcAft>
                          <a:spcPts val="0"/>
                        </a:spcAft>
                        <a:buNone/>
                      </a:pPr>
                      <a:r>
                        <a:rPr lang="en" sz="2000">
                          <a:solidFill>
                            <a:srgbClr val="0D0D0D"/>
                          </a:solidFill>
                        </a:rPr>
                        <a:t>Logout</a:t>
                      </a:r>
                      <a:endParaRPr sz="2000">
                        <a:solidFill>
                          <a:srgbClr val="0D0D0D"/>
                        </a:solidFill>
                      </a:endParaRPr>
                    </a:p>
                  </a:txBody>
                  <a:tcPr marL="91425" marR="91425" marT="91425" marB="91425"/>
                </a:tc>
                <a:tc>
                  <a:txBody>
                    <a:bodyPr/>
                    <a:lstStyle/>
                    <a:p>
                      <a:pPr marL="0" lvl="0" indent="0" algn="ctr" rtl="0">
                        <a:lnSpc>
                          <a:spcPct val="115000"/>
                        </a:lnSpc>
                        <a:spcBef>
                          <a:spcPts val="0"/>
                        </a:spcBef>
                        <a:spcAft>
                          <a:spcPts val="0"/>
                        </a:spcAft>
                        <a:buNone/>
                      </a:pPr>
                      <a:r>
                        <a:rPr lang="en" sz="2000" dirty="0">
                          <a:solidFill>
                            <a:srgbClr val="0D0D0D"/>
                          </a:solidFill>
                        </a:rPr>
                        <a:t>View all tenders</a:t>
                      </a:r>
                      <a:endParaRPr sz="2000" dirty="0">
                        <a:solidFill>
                          <a:srgbClr val="0D0D0D"/>
                        </a:solidFill>
                      </a:endParaRPr>
                    </a:p>
                    <a:p>
                      <a:pPr marL="0" lvl="0" indent="0" algn="ctr" rtl="0">
                        <a:lnSpc>
                          <a:spcPct val="115000"/>
                        </a:lnSpc>
                        <a:spcBef>
                          <a:spcPts val="0"/>
                        </a:spcBef>
                        <a:spcAft>
                          <a:spcPts val="0"/>
                        </a:spcAft>
                        <a:buNone/>
                      </a:pPr>
                      <a:r>
                        <a:rPr lang="en" sz="2000" dirty="0">
                          <a:solidFill>
                            <a:srgbClr val="0D0D0D"/>
                          </a:solidFill>
                        </a:rPr>
                        <a:t>Register tender</a:t>
                      </a:r>
                      <a:endParaRPr sz="2000" dirty="0">
                        <a:solidFill>
                          <a:srgbClr val="0D0D0D"/>
                        </a:solidFill>
                      </a:endParaRPr>
                    </a:p>
                    <a:p>
                      <a:pPr marL="0" lvl="0" indent="0" algn="ctr" rtl="0">
                        <a:lnSpc>
                          <a:spcPct val="115000"/>
                        </a:lnSpc>
                        <a:spcBef>
                          <a:spcPts val="0"/>
                        </a:spcBef>
                        <a:spcAft>
                          <a:spcPts val="0"/>
                        </a:spcAft>
                        <a:buNone/>
                      </a:pPr>
                      <a:r>
                        <a:rPr lang="en" sz="2000" dirty="0">
                          <a:solidFill>
                            <a:srgbClr val="0D0D0D"/>
                          </a:solidFill>
                        </a:rPr>
                        <a:t>My biddings</a:t>
                      </a:r>
                      <a:endParaRPr sz="2000" dirty="0">
                        <a:solidFill>
                          <a:srgbClr val="0D0D0D"/>
                        </a:solidFill>
                      </a:endParaRPr>
                    </a:p>
                    <a:p>
                      <a:pPr marL="0" lvl="0" indent="0" algn="ctr" rtl="0">
                        <a:lnSpc>
                          <a:spcPct val="115000"/>
                        </a:lnSpc>
                        <a:spcBef>
                          <a:spcPts val="0"/>
                        </a:spcBef>
                        <a:spcAft>
                          <a:spcPts val="0"/>
                        </a:spcAft>
                        <a:buNone/>
                      </a:pPr>
                      <a:r>
                        <a:rPr lang="en" sz="2000" dirty="0">
                          <a:solidFill>
                            <a:srgbClr val="0D0D0D"/>
                          </a:solidFill>
                        </a:rPr>
                        <a:t>Confirm Biddings</a:t>
                      </a:r>
                      <a:endParaRPr sz="2000" dirty="0">
                        <a:solidFill>
                          <a:srgbClr val="0D0D0D"/>
                        </a:solidFill>
                      </a:endParaRPr>
                    </a:p>
                    <a:p>
                      <a:pPr marL="0" lvl="0" indent="0" algn="ctr" rtl="0">
                        <a:lnSpc>
                          <a:spcPct val="115000"/>
                        </a:lnSpc>
                        <a:spcBef>
                          <a:spcPts val="0"/>
                        </a:spcBef>
                        <a:spcAft>
                          <a:spcPts val="0"/>
                        </a:spcAft>
                        <a:buNone/>
                      </a:pPr>
                      <a:r>
                        <a:rPr lang="en" sz="2000" dirty="0">
                          <a:solidFill>
                            <a:srgbClr val="0D0D0D"/>
                          </a:solidFill>
                        </a:rPr>
                        <a:t>Logout</a:t>
                      </a:r>
                      <a:endParaRPr sz="2000" dirty="0">
                        <a:solidFill>
                          <a:srgbClr val="0D0D0D"/>
                        </a:solidFill>
                      </a:endParaRPr>
                    </a:p>
                  </a:txBody>
                  <a:tcPr marL="91425" marR="91425" marT="91425" marB="91425"/>
                </a:tc>
                <a:extLst>
                  <a:ext uri="{0D108BD9-81ED-4DB2-BD59-A6C34878D82A}">
                    <a16:rowId xmlns:a16="http://schemas.microsoft.com/office/drawing/2014/main" val="10001"/>
                  </a:ext>
                </a:extLst>
              </a:tr>
            </a:tbl>
          </a:graphicData>
        </a:graphic>
      </p:graphicFrame>
      <p:sp>
        <p:nvSpPr>
          <p:cNvPr id="5" name="Google Shape;163;p23">
            <a:extLst>
              <a:ext uri="{FF2B5EF4-FFF2-40B4-BE49-F238E27FC236}">
                <a16:creationId xmlns:a16="http://schemas.microsoft.com/office/drawing/2014/main" id="{ABE7C280-2F86-49C9-BF88-9D0BC46F4325}"/>
              </a:ext>
            </a:extLst>
          </p:cNvPr>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lnSpc>
                <a:spcPct val="115000"/>
              </a:lnSpc>
              <a:spcBef>
                <a:spcPts val="0"/>
              </a:spcBef>
              <a:spcAft>
                <a:spcPts val="1200"/>
              </a:spcAft>
              <a:buClr>
                <a:schemeClr val="dk1"/>
              </a:buClr>
              <a:buSzPts val="1100"/>
              <a:buFont typeface="Arial"/>
              <a:buNone/>
            </a:pPr>
            <a:r>
              <a:rPr lang="en" sz="2500" b="1" dirty="0"/>
              <a:t>Functionalities of module</a:t>
            </a:r>
            <a:endParaRPr sz="3900" b="1" dirty="0"/>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TM03457510[[fn=Savon]]</Template>
  <TotalTime>42</TotalTime>
  <Words>542</Words>
  <Application>Microsoft Office PowerPoint</Application>
  <PresentationFormat>On-screen Show (16:9)</PresentationFormat>
  <Paragraphs>123</Paragraphs>
  <Slides>27</Slides>
  <Notes>17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27</vt:i4>
      </vt:variant>
    </vt:vector>
  </HeadingPairs>
  <TitlesOfParts>
    <vt:vector size="31" baseType="lpstr">
      <vt:lpstr>Poppins</vt:lpstr>
      <vt:lpstr>Arial</vt:lpstr>
      <vt:lpstr>Goudy Old Style</vt:lpstr>
      <vt:lpstr>Simple Light</vt:lpstr>
      <vt:lpstr>TENDER MANAGEMENT SYSTEM</vt:lpstr>
      <vt:lpstr>TEAM DETAILS</vt:lpstr>
      <vt:lpstr>ABSTRACT</vt:lpstr>
      <vt:lpstr>Objective</vt:lpstr>
      <vt:lpstr>Modules</vt:lpstr>
      <vt:lpstr>Use case diagram </vt:lpstr>
      <vt:lpstr>Proposed Methodology</vt:lpstr>
      <vt:lpstr>Software Requirements</vt:lpstr>
      <vt:lpstr>Functionalities of module</vt:lpstr>
      <vt:lpstr>New user signup :</vt:lpstr>
      <vt:lpstr>Login Page</vt:lpstr>
      <vt:lpstr>Admin Module </vt:lpstr>
      <vt:lpstr>Register Contractor</vt:lpstr>
      <vt:lpstr>View Tenders </vt:lpstr>
      <vt:lpstr>Confirm Biddings</vt:lpstr>
      <vt:lpstr>Contractor Module </vt:lpstr>
      <vt:lpstr>Register Tender</vt:lpstr>
      <vt:lpstr>View All Tenders</vt:lpstr>
      <vt:lpstr>Confirm Biddings</vt:lpstr>
      <vt:lpstr>User Module </vt:lpstr>
      <vt:lpstr>View and Register tender</vt:lpstr>
      <vt:lpstr>Register tender</vt:lpstr>
      <vt:lpstr>My Biddings</vt:lpstr>
      <vt:lpstr>Confirm Biddings</vt:lpstr>
      <vt:lpstr>Conclusion:</vt:lpstr>
      <vt:lpstr>FUTURE WORK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TENDER MANAGEMENT SYSTEM</dc:title>
  <dc:creator>Swaythana R</dc:creator>
  <cp:lastModifiedBy>Swaythana Rajendraprasad</cp:lastModifiedBy>
  <cp:revision>2</cp:revision>
  <dcterms:modified xsi:type="dcterms:W3CDTF">2021-11-22T10:17:58Z</dcterms:modified>
</cp:coreProperties>
</file>